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3"/>
  </p:notesMasterIdLst>
  <p:sldIdLst>
    <p:sldId id="507" r:id="rId4"/>
    <p:sldId id="257" r:id="rId5"/>
    <p:sldId id="1001" r:id="rId6"/>
    <p:sldId id="1002" r:id="rId7"/>
    <p:sldId id="1003" r:id="rId8"/>
    <p:sldId id="1004" r:id="rId9"/>
    <p:sldId id="1005" r:id="rId10"/>
    <p:sldId id="1006" r:id="rId11"/>
    <p:sldId id="1007"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CA7"/>
    <a:srgbClr val="6EA128"/>
    <a:srgbClr val="CFE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74" autoAdjust="0"/>
    <p:restoredTop sz="88163"/>
  </p:normalViewPr>
  <p:slideViewPr>
    <p:cSldViewPr snapToGrid="0" snapToObjects="1">
      <p:cViewPr varScale="1">
        <p:scale>
          <a:sx n="73" d="100"/>
          <a:sy n="73" d="100"/>
        </p:scale>
        <p:origin x="384" y="62"/>
      </p:cViewPr>
      <p:guideLst/>
    </p:cSldViewPr>
  </p:slideViewPr>
  <p:notesTextViewPr>
    <p:cViewPr>
      <p:scale>
        <a:sx n="1" d="1"/>
        <a:sy n="1" d="1"/>
      </p:scale>
      <p:origin x="0" y="0"/>
    </p:cViewPr>
  </p:notesTextViewPr>
  <p:sorterViewPr>
    <p:cViewPr>
      <p:scale>
        <a:sx n="118" d="100"/>
        <a:sy n="11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lvia Vannisselroij | Expeditie 02050" userId="666470eb-30d8-439d-ae8c-99047aeeab08" providerId="ADAL" clId="{662601FD-A88C-41C8-A3B9-58CD5A8B9CFB}"/>
    <pc:docChg chg="modSld">
      <pc:chgData name="Sylvia Vannisselroij | Expeditie 02050" userId="666470eb-30d8-439d-ae8c-99047aeeab08" providerId="ADAL" clId="{662601FD-A88C-41C8-A3B9-58CD5A8B9CFB}" dt="2023-04-17T11:01:06.734" v="18" actId="6549"/>
      <pc:docMkLst>
        <pc:docMk/>
      </pc:docMkLst>
      <pc:sldChg chg="modSp mod">
        <pc:chgData name="Sylvia Vannisselroij | Expeditie 02050" userId="666470eb-30d8-439d-ae8c-99047aeeab08" providerId="ADAL" clId="{662601FD-A88C-41C8-A3B9-58CD5A8B9CFB}" dt="2023-04-17T10:58:01.678" v="6" actId="20577"/>
        <pc:sldMkLst>
          <pc:docMk/>
          <pc:sldMk cId="2185270893" sldId="1001"/>
        </pc:sldMkLst>
        <pc:spChg chg="mod">
          <ac:chgData name="Sylvia Vannisselroij | Expeditie 02050" userId="666470eb-30d8-439d-ae8c-99047aeeab08" providerId="ADAL" clId="{662601FD-A88C-41C8-A3B9-58CD5A8B9CFB}" dt="2023-04-17T10:58:01.678" v="6" actId="20577"/>
          <ac:spMkLst>
            <pc:docMk/>
            <pc:sldMk cId="2185270893" sldId="1001"/>
            <ac:spMk id="138" creationId="{00000000-0000-0000-0000-000000000000}"/>
          </ac:spMkLst>
        </pc:spChg>
      </pc:sldChg>
      <pc:sldChg chg="modSp mod">
        <pc:chgData name="Sylvia Vannisselroij | Expeditie 02050" userId="666470eb-30d8-439d-ae8c-99047aeeab08" providerId="ADAL" clId="{662601FD-A88C-41C8-A3B9-58CD5A8B9CFB}" dt="2023-04-17T11:01:06.734" v="18" actId="6549"/>
        <pc:sldMkLst>
          <pc:docMk/>
          <pc:sldMk cId="2870106330" sldId="1007"/>
        </pc:sldMkLst>
        <pc:spChg chg="mod">
          <ac:chgData name="Sylvia Vannisselroij | Expeditie 02050" userId="666470eb-30d8-439d-ae8c-99047aeeab08" providerId="ADAL" clId="{662601FD-A88C-41C8-A3B9-58CD5A8B9CFB}" dt="2023-04-17T11:01:06.734" v="18" actId="6549"/>
          <ac:spMkLst>
            <pc:docMk/>
            <pc:sldMk cId="2870106330" sldId="1007"/>
            <ac:spMk id="13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381000" y="685800"/>
            <a:ext cx="6096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96399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71257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38813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18827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59638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70868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20568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138420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321380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12" name="Titeltekst"/>
          <p:cNvSpPr txBox="1">
            <a:spLocks noGrp="1"/>
          </p:cNvSpPr>
          <p:nvPr>
            <p:ph type="title"/>
          </p:nvPr>
        </p:nvSpPr>
        <p:spPr>
          <a:xfrm>
            <a:off x="698269" y="992374"/>
            <a:ext cx="10363201" cy="934023"/>
          </a:xfrm>
          <a:prstGeom prst="rect">
            <a:avLst/>
          </a:prstGeom>
        </p:spPr>
        <p:txBody>
          <a:bodyPr/>
          <a:lstStyle/>
          <a:p>
            <a:r>
              <a:t>Titeltekst</a:t>
            </a:r>
          </a:p>
        </p:txBody>
      </p:sp>
      <p:sp>
        <p:nvSpPr>
          <p:cNvPr id="13" name="Hoofdtekst - niveau één…"/>
          <p:cNvSpPr txBox="1">
            <a:spLocks noGrp="1"/>
          </p:cNvSpPr>
          <p:nvPr>
            <p:ph type="body" sz="quarter" idx="1"/>
          </p:nvPr>
        </p:nvSpPr>
        <p:spPr>
          <a:xfrm>
            <a:off x="698269" y="2036131"/>
            <a:ext cx="8534401" cy="656841"/>
          </a:xfrm>
          <a:prstGeom prst="rect">
            <a:avLst/>
          </a:prstGeom>
        </p:spPr>
        <p:txBody>
          <a:bodyPr/>
          <a:lstStyle>
            <a:lvl1pPr marL="0" indent="0">
              <a:spcBef>
                <a:spcPts val="800"/>
              </a:spcBef>
              <a:buSzTx/>
              <a:buFontTx/>
              <a:buNone/>
              <a:defRPr sz="3600" baseline="-25000"/>
            </a:lvl1pPr>
            <a:lvl2pPr marL="0" indent="457189">
              <a:spcBef>
                <a:spcPts val="800"/>
              </a:spcBef>
              <a:buSzTx/>
              <a:buFontTx/>
              <a:buNone/>
              <a:defRPr sz="3600" baseline="-25000"/>
            </a:lvl2pPr>
            <a:lvl3pPr marL="0" indent="914377">
              <a:spcBef>
                <a:spcPts val="800"/>
              </a:spcBef>
              <a:buSzTx/>
              <a:buFontTx/>
              <a:buNone/>
              <a:defRPr sz="3600" baseline="-25000"/>
            </a:lvl3pPr>
            <a:lvl4pPr marL="0" indent="1371566">
              <a:spcBef>
                <a:spcPts val="800"/>
              </a:spcBef>
              <a:buSzTx/>
              <a:buFontTx/>
              <a:buNone/>
              <a:defRPr sz="3600" baseline="-25000"/>
            </a:lvl4pPr>
            <a:lvl5pPr marL="0" indent="1828754">
              <a:spcBef>
                <a:spcPts val="800"/>
              </a:spcBef>
              <a:buSzTx/>
              <a:buFontTx/>
              <a:buNone/>
              <a:defRPr sz="3600" baseline="-250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4" name="Dianummer"/>
          <p:cNvSpPr txBox="1">
            <a:spLocks noGrp="1"/>
          </p:cNvSpPr>
          <p:nvPr>
            <p:ph type="sldNum" sz="quarter" idx="2"/>
          </p:nvPr>
        </p:nvSpPr>
        <p:spPr>
          <a:xfrm>
            <a:off x="8408028" y="6233243"/>
            <a:ext cx="329575" cy="246221"/>
          </a:xfrm>
          <a:prstGeom prst="rect">
            <a:avLst/>
          </a:prstGeom>
        </p:spPr>
        <p:txBody>
          <a:bodyPr/>
          <a:lstStyle/>
          <a:p>
            <a:fld id="{86CB4B4D-7CA3-9044-876B-883B54F8677D}" type="slidenum">
              <a:t>‹nr.›</a:t>
            </a:fld>
            <a:endParaRPr/>
          </a:p>
        </p:txBody>
      </p:sp>
      <p:pic>
        <p:nvPicPr>
          <p:cNvPr id="2" name="Afbeelding 1" descr="Achtergrondpijlen.png">
            <a:extLst>
              <a:ext uri="{FF2B5EF4-FFF2-40B4-BE49-F238E27FC236}">
                <a16:creationId xmlns:a16="http://schemas.microsoft.com/office/drawing/2014/main" id="{1E8CAF4D-3821-B845-5968-C594F17E5C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65680" y="1124746"/>
            <a:ext cx="6726321" cy="5733255"/>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1" name="Titeltekst"/>
          <p:cNvSpPr txBox="1">
            <a:spLocks noGrp="1"/>
          </p:cNvSpPr>
          <p:nvPr>
            <p:ph type="title"/>
          </p:nvPr>
        </p:nvSpPr>
        <p:spPr>
          <a:prstGeom prst="rect">
            <a:avLst/>
          </a:prstGeom>
        </p:spPr>
        <p:txBody>
          <a:bodyPr/>
          <a:lstStyle/>
          <a:p>
            <a:r>
              <a:t>Titeltekst</a:t>
            </a:r>
          </a:p>
        </p:txBody>
      </p:sp>
      <p:sp>
        <p:nvSpPr>
          <p:cNvPr id="22"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ekop">
    <p:spTree>
      <p:nvGrpSpPr>
        <p:cNvPr id="1" name=""/>
        <p:cNvGrpSpPr/>
        <p:nvPr/>
      </p:nvGrpSpPr>
      <p:grpSpPr>
        <a:xfrm>
          <a:off x="0" y="0"/>
          <a:ext cx="0" cy="0"/>
          <a:chOff x="0" y="0"/>
          <a:chExt cx="0" cy="0"/>
        </a:xfrm>
      </p:grpSpPr>
      <p:sp>
        <p:nvSpPr>
          <p:cNvPr id="30" name="Titeltekst"/>
          <p:cNvSpPr txBox="1">
            <a:spLocks noGrp="1"/>
          </p:cNvSpPr>
          <p:nvPr>
            <p:ph type="title"/>
          </p:nvPr>
        </p:nvSpPr>
        <p:spPr>
          <a:xfrm>
            <a:off x="963089" y="4985484"/>
            <a:ext cx="10363201" cy="725736"/>
          </a:xfrm>
          <a:prstGeom prst="rect">
            <a:avLst/>
          </a:prstGeom>
        </p:spPr>
        <p:txBody>
          <a:bodyPr anchor="t"/>
          <a:lstStyle>
            <a:lvl1pPr>
              <a:defRPr sz="4000" cap="all"/>
            </a:lvl1pPr>
          </a:lstStyle>
          <a:p>
            <a:r>
              <a:t>Titeltekst</a:t>
            </a:r>
          </a:p>
        </p:txBody>
      </p:sp>
      <p:sp>
        <p:nvSpPr>
          <p:cNvPr id="31" name="Hoofdtekst - niveau één…"/>
          <p:cNvSpPr txBox="1">
            <a:spLocks noGrp="1"/>
          </p:cNvSpPr>
          <p:nvPr>
            <p:ph type="body" sz="quarter" idx="1"/>
          </p:nvPr>
        </p:nvSpPr>
        <p:spPr>
          <a:xfrm>
            <a:off x="967917" y="4196644"/>
            <a:ext cx="10363201" cy="544303"/>
          </a:xfrm>
          <a:prstGeom prst="rect">
            <a:avLst/>
          </a:prstGeom>
        </p:spPr>
        <p:txBody>
          <a:bodyPr anchor="b"/>
          <a:lstStyle>
            <a:lvl1pPr marL="0" indent="0">
              <a:spcBef>
                <a:spcPts val="400"/>
              </a:spcBef>
              <a:buSzTx/>
              <a:buFontTx/>
              <a:buNone/>
              <a:defRPr sz="2000"/>
            </a:lvl1pPr>
            <a:lvl2pPr marL="0" indent="457189">
              <a:spcBef>
                <a:spcPts val="400"/>
              </a:spcBef>
              <a:buSzTx/>
              <a:buFontTx/>
              <a:buNone/>
              <a:defRPr sz="2000"/>
            </a:lvl2pPr>
            <a:lvl3pPr marL="0" indent="914377">
              <a:spcBef>
                <a:spcPts val="400"/>
              </a:spcBef>
              <a:buSzTx/>
              <a:buFontTx/>
              <a:buNone/>
              <a:defRPr sz="2000"/>
            </a:lvl3pPr>
            <a:lvl4pPr marL="0" indent="1371566">
              <a:spcBef>
                <a:spcPts val="400"/>
              </a:spcBef>
              <a:buSzTx/>
              <a:buFontTx/>
              <a:buNone/>
              <a:defRPr sz="2000"/>
            </a:lvl4pPr>
            <a:lvl5pPr marL="0" indent="1828754">
              <a:spcBef>
                <a:spcPts val="400"/>
              </a:spcBef>
              <a:buSzTx/>
              <a:buFontTx/>
              <a:buNone/>
              <a:defRPr sz="2000"/>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32" name="Afbeelding 7" descr="Afbeelding 7"/>
          <p:cNvPicPr>
            <a:picLocks noChangeAspect="1"/>
          </p:cNvPicPr>
          <p:nvPr/>
        </p:nvPicPr>
        <p:blipFill>
          <a:blip r:embed="rId2"/>
          <a:stretch>
            <a:fillRect/>
          </a:stretch>
        </p:blipFill>
        <p:spPr>
          <a:xfrm>
            <a:off x="967908" y="1025497"/>
            <a:ext cx="5875549" cy="3013381"/>
          </a:xfrm>
          <a:prstGeom prst="rect">
            <a:avLst/>
          </a:prstGeom>
          <a:ln w="12700">
            <a:miter lim="400000"/>
          </a:ln>
        </p:spPr>
      </p:pic>
      <p:pic>
        <p:nvPicPr>
          <p:cNvPr id="33" name="image176.png" descr="image176.png"/>
          <p:cNvPicPr>
            <a:picLocks noChangeAspect="1"/>
          </p:cNvPicPr>
          <p:nvPr/>
        </p:nvPicPr>
        <p:blipFill>
          <a:blip r:embed="rId3"/>
          <a:stretch>
            <a:fillRect/>
          </a:stretch>
        </p:blipFill>
        <p:spPr>
          <a:xfrm>
            <a:off x="10197077" y="-45936"/>
            <a:ext cx="2013263" cy="1543091"/>
          </a:xfrm>
          <a:prstGeom prst="rect">
            <a:avLst/>
          </a:prstGeom>
          <a:ln w="12700">
            <a:miter lim="400000"/>
          </a:ln>
        </p:spPr>
      </p:pic>
      <p:sp>
        <p:nvSpPr>
          <p:cNvPr id="34" name="Dianummer"/>
          <p:cNvSpPr txBox="1">
            <a:spLocks noGrp="1"/>
          </p:cNvSpPr>
          <p:nvPr>
            <p:ph type="sldNum" sz="quarter" idx="2"/>
          </p:nvPr>
        </p:nvSpPr>
        <p:spPr>
          <a:xfrm>
            <a:off x="8408028" y="6233243"/>
            <a:ext cx="329575" cy="24622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ee objecten">
    <p:spTree>
      <p:nvGrpSpPr>
        <p:cNvPr id="1" name=""/>
        <p:cNvGrpSpPr/>
        <p:nvPr/>
      </p:nvGrpSpPr>
      <p:grpSpPr>
        <a:xfrm>
          <a:off x="0" y="0"/>
          <a:ext cx="0" cy="0"/>
          <a:chOff x="0" y="0"/>
          <a:chExt cx="0" cy="0"/>
        </a:xfrm>
      </p:grpSpPr>
      <p:sp>
        <p:nvSpPr>
          <p:cNvPr id="41" name="Titeltekst"/>
          <p:cNvSpPr txBox="1">
            <a:spLocks noGrp="1"/>
          </p:cNvSpPr>
          <p:nvPr>
            <p:ph type="title"/>
          </p:nvPr>
        </p:nvSpPr>
        <p:spPr>
          <a:prstGeom prst="rect">
            <a:avLst/>
          </a:prstGeom>
        </p:spPr>
        <p:txBody>
          <a:bodyPr/>
          <a:lstStyle/>
          <a:p>
            <a:r>
              <a:t>Titeltekst</a:t>
            </a:r>
          </a:p>
        </p:txBody>
      </p:sp>
      <p:sp>
        <p:nvSpPr>
          <p:cNvPr id="42" name="Hoofdtekst - niveau één…"/>
          <p:cNvSpPr txBox="1">
            <a:spLocks noGrp="1"/>
          </p:cNvSpPr>
          <p:nvPr>
            <p:ph type="body" sz="half" idx="1"/>
          </p:nvPr>
        </p:nvSpPr>
        <p:spPr>
          <a:xfrm>
            <a:off x="609600" y="1600202"/>
            <a:ext cx="5384800" cy="4525963"/>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50" name="Titeltekst"/>
          <p:cNvSpPr txBox="1">
            <a:spLocks noGrp="1"/>
          </p:cNvSpPr>
          <p:nvPr>
            <p:ph type="title"/>
          </p:nvPr>
        </p:nvSpPr>
        <p:spPr>
          <a:prstGeom prst="rect">
            <a:avLst/>
          </a:prstGeom>
        </p:spPr>
        <p:txBody>
          <a:bodyPr/>
          <a:lstStyle/>
          <a:p>
            <a:r>
              <a:t>Titeltekst</a:t>
            </a:r>
          </a:p>
        </p:txBody>
      </p:sp>
      <p:sp>
        <p:nvSpPr>
          <p:cNvPr id="51" name="Hoofdtekst - niveau één…"/>
          <p:cNvSpPr txBox="1">
            <a:spLocks noGrp="1"/>
          </p:cNvSpPr>
          <p:nvPr>
            <p:ph type="body" sz="quarter" idx="1"/>
          </p:nvPr>
        </p:nvSpPr>
        <p:spPr>
          <a:xfrm>
            <a:off x="609600" y="1535114"/>
            <a:ext cx="5386917" cy="639763"/>
          </a:xfrm>
          <a:prstGeom prst="rect">
            <a:avLst/>
          </a:prstGeom>
        </p:spPr>
        <p:txBody>
          <a:bodyPr anchor="b"/>
          <a:lstStyle>
            <a:lvl1pPr marL="0" indent="0">
              <a:spcBef>
                <a:spcPts val="500"/>
              </a:spcBef>
              <a:buSzTx/>
              <a:buFontTx/>
              <a:buNone/>
              <a:defRPr sz="2400" b="1"/>
            </a:lvl1pPr>
            <a:lvl2pPr marL="0" indent="457189">
              <a:spcBef>
                <a:spcPts val="500"/>
              </a:spcBef>
              <a:buSzTx/>
              <a:buFontTx/>
              <a:buNone/>
              <a:defRPr sz="2400" b="1"/>
            </a:lvl2pPr>
            <a:lvl3pPr marL="0" indent="914377">
              <a:spcBef>
                <a:spcPts val="500"/>
              </a:spcBef>
              <a:buSzTx/>
              <a:buFontTx/>
              <a:buNone/>
              <a:defRPr sz="2400" b="1"/>
            </a:lvl3pPr>
            <a:lvl4pPr marL="0" indent="1371566">
              <a:spcBef>
                <a:spcPts val="500"/>
              </a:spcBef>
              <a:buSzTx/>
              <a:buFontTx/>
              <a:buNone/>
              <a:defRPr sz="2400" b="1"/>
            </a:lvl4pPr>
            <a:lvl5pPr marL="0" indent="1828754">
              <a:spcBef>
                <a:spcPts val="500"/>
              </a:spcBef>
              <a:buSzTx/>
              <a:buFontTx/>
              <a:buNone/>
              <a:defRPr sz="2400" b="1"/>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2" name="Tijdelijke aanduiding voor tekst 4"/>
          <p:cNvSpPr>
            <a:spLocks noGrp="1"/>
          </p:cNvSpPr>
          <p:nvPr>
            <p:ph type="body" sz="quarter" idx="13"/>
          </p:nvPr>
        </p:nvSpPr>
        <p:spPr>
          <a:xfrm>
            <a:off x="6193373" y="1535114"/>
            <a:ext cx="5389033" cy="639763"/>
          </a:xfrm>
          <a:prstGeom prst="rect">
            <a:avLst/>
          </a:prstGeom>
        </p:spPr>
        <p:txBody>
          <a:bodyPr anchor="b"/>
          <a:lstStyle>
            <a:lvl1pPr marL="0" indent="0">
              <a:spcBef>
                <a:spcPts val="500"/>
              </a:spcBef>
              <a:buSzTx/>
              <a:buFontTx/>
              <a:buNone/>
              <a:defRPr sz="2400" b="1"/>
            </a:lvl1pPr>
          </a:lstStyle>
          <a:p>
            <a:pPr marL="0" indent="0">
              <a:spcBef>
                <a:spcPts val="500"/>
              </a:spcBef>
              <a:buSzTx/>
              <a:buFontTx/>
              <a:buNone/>
              <a:defRPr sz="2400" b="1"/>
            </a:pPr>
            <a:endParaRPr/>
          </a:p>
        </p:txBody>
      </p:sp>
      <p:sp>
        <p:nvSpPr>
          <p:cNvPr id="5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75" name="Titeltekst"/>
          <p:cNvSpPr txBox="1">
            <a:spLocks noGrp="1"/>
          </p:cNvSpPr>
          <p:nvPr>
            <p:ph type="title"/>
          </p:nvPr>
        </p:nvSpPr>
        <p:spPr>
          <a:xfrm>
            <a:off x="609600" y="867727"/>
            <a:ext cx="4011085" cy="970276"/>
          </a:xfrm>
          <a:prstGeom prst="rect">
            <a:avLst/>
          </a:prstGeom>
        </p:spPr>
        <p:txBody>
          <a:bodyPr anchor="b"/>
          <a:lstStyle>
            <a:lvl1pPr>
              <a:defRPr sz="2000"/>
            </a:lvl1pPr>
          </a:lstStyle>
          <a:p>
            <a:r>
              <a:t>Titeltekst</a:t>
            </a:r>
          </a:p>
        </p:txBody>
      </p:sp>
      <p:sp>
        <p:nvSpPr>
          <p:cNvPr id="76" name="Hoofdtekst - niveau één…"/>
          <p:cNvSpPr txBox="1">
            <a:spLocks noGrp="1"/>
          </p:cNvSpPr>
          <p:nvPr>
            <p:ph type="body" idx="1"/>
          </p:nvPr>
        </p:nvSpPr>
        <p:spPr>
          <a:xfrm>
            <a:off x="4766733" y="867727"/>
            <a:ext cx="6815667" cy="5258437"/>
          </a:xfrm>
          <a:prstGeom prst="rect">
            <a:avLst/>
          </a:prstGeom>
        </p:spPr>
        <p:txBody>
          <a:bodyPr/>
          <a:lstStyle>
            <a:lvl1pPr>
              <a:spcBef>
                <a:spcPts val="700"/>
              </a:spcBef>
              <a:defRPr sz="3200"/>
            </a:lvl1pPr>
            <a:lvl2pPr marL="783751" indent="-326563">
              <a:spcBef>
                <a:spcPts val="700"/>
              </a:spcBef>
              <a:defRPr sz="3200"/>
            </a:lvl2pPr>
            <a:lvl3pPr marL="1219170" indent="-304792">
              <a:spcBef>
                <a:spcPts val="700"/>
              </a:spcBef>
              <a:defRPr sz="3200"/>
            </a:lvl3pPr>
            <a:lvl4pPr marL="1737317" indent="-365751">
              <a:spcBef>
                <a:spcPts val="700"/>
              </a:spcBef>
              <a:defRPr sz="3200"/>
            </a:lvl4pPr>
            <a:lvl5pPr marL="2194505" indent="-365751">
              <a:spcBef>
                <a:spcPts val="700"/>
              </a:spcBef>
              <a:defRPr sz="32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7" name="Tijdelijke aanduiding voor tekst 3"/>
          <p:cNvSpPr>
            <a:spLocks noGrp="1"/>
          </p:cNvSpPr>
          <p:nvPr>
            <p:ph type="body" sz="half" idx="13"/>
          </p:nvPr>
        </p:nvSpPr>
        <p:spPr>
          <a:xfrm>
            <a:off x="609605" y="1838006"/>
            <a:ext cx="4011087" cy="4288161"/>
          </a:xfrm>
          <a:prstGeom prst="rect">
            <a:avLst/>
          </a:prstGeom>
        </p:spPr>
        <p:txBody>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7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85" name="Titeltekst"/>
          <p:cNvSpPr txBox="1">
            <a:spLocks noGrp="1"/>
          </p:cNvSpPr>
          <p:nvPr>
            <p:ph type="title"/>
          </p:nvPr>
        </p:nvSpPr>
        <p:spPr>
          <a:xfrm>
            <a:off x="2389724" y="4906603"/>
            <a:ext cx="7315201" cy="528527"/>
          </a:xfrm>
          <a:prstGeom prst="rect">
            <a:avLst/>
          </a:prstGeom>
        </p:spPr>
        <p:txBody>
          <a:bodyPr anchor="b"/>
          <a:lstStyle>
            <a:lvl1pPr>
              <a:defRPr sz="2000"/>
            </a:lvl1pPr>
          </a:lstStyle>
          <a:p>
            <a:r>
              <a:t>Titeltekst</a:t>
            </a:r>
          </a:p>
        </p:txBody>
      </p:sp>
      <p:sp>
        <p:nvSpPr>
          <p:cNvPr id="86" name="Tijdelijke aanduiding voor afbeelding 2"/>
          <p:cNvSpPr>
            <a:spLocks noGrp="1"/>
          </p:cNvSpPr>
          <p:nvPr>
            <p:ph type="pic" sz="half" idx="13"/>
          </p:nvPr>
        </p:nvSpPr>
        <p:spPr>
          <a:xfrm>
            <a:off x="2389724" y="757291"/>
            <a:ext cx="7315201" cy="4086207"/>
          </a:xfrm>
          <a:prstGeom prst="rect">
            <a:avLst/>
          </a:prstGeom>
        </p:spPr>
        <p:txBody>
          <a:bodyPr lIns="91439" rIns="91439">
            <a:noAutofit/>
          </a:bodyPr>
          <a:lstStyle/>
          <a:p>
            <a:endParaRPr/>
          </a:p>
        </p:txBody>
      </p:sp>
      <p:sp>
        <p:nvSpPr>
          <p:cNvPr id="87" name="Hoofdtekst - niveau één…"/>
          <p:cNvSpPr txBox="1">
            <a:spLocks noGrp="1"/>
          </p:cNvSpPr>
          <p:nvPr>
            <p:ph type="body" sz="quarter" idx="1"/>
          </p:nvPr>
        </p:nvSpPr>
        <p:spPr>
          <a:xfrm>
            <a:off x="2389724" y="5498231"/>
            <a:ext cx="7315201" cy="673968"/>
          </a:xfrm>
          <a:prstGeom prst="rect">
            <a:avLst/>
          </a:prstGeom>
        </p:spPr>
        <p:txBody>
          <a:bodyPr/>
          <a:lstStyle>
            <a:lvl1pPr marL="0" indent="0">
              <a:spcBef>
                <a:spcPts val="300"/>
              </a:spcBef>
              <a:buSzTx/>
              <a:buFontTx/>
              <a:buNone/>
              <a:defRPr sz="1400"/>
            </a:lvl1pPr>
            <a:lvl2pPr marL="0" indent="457189">
              <a:spcBef>
                <a:spcPts val="300"/>
              </a:spcBef>
              <a:buSzTx/>
              <a:buFontTx/>
              <a:buNone/>
              <a:defRPr sz="1400"/>
            </a:lvl2pPr>
            <a:lvl3pPr marL="0" indent="914377">
              <a:spcBef>
                <a:spcPts val="300"/>
              </a:spcBef>
              <a:buSzTx/>
              <a:buFontTx/>
              <a:buNone/>
              <a:defRPr sz="1400"/>
            </a:lvl3pPr>
            <a:lvl4pPr marL="0" indent="1371566">
              <a:spcBef>
                <a:spcPts val="300"/>
              </a:spcBef>
              <a:buSzTx/>
              <a:buFontTx/>
              <a:buNone/>
              <a:defRPr sz="1400"/>
            </a:lvl4pPr>
            <a:lvl5pPr marL="0" indent="1828754">
              <a:spcBef>
                <a:spcPts val="300"/>
              </a:spcBef>
              <a:buSzTx/>
              <a:buFontTx/>
              <a:buNone/>
              <a:defRPr sz="1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609600" y="777179"/>
            <a:ext cx="10972800" cy="549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Titeltekst</a:t>
            </a:r>
          </a:p>
        </p:txBody>
      </p:sp>
      <p:sp>
        <p:nvSpPr>
          <p:cNvPr id="3" name="Hoofdtekst - niveau één…"/>
          <p:cNvSpPr txBox="1">
            <a:spLocks noGrp="1"/>
          </p:cNvSpPr>
          <p:nvPr>
            <p:ph type="body" idx="1"/>
          </p:nvPr>
        </p:nvSpPr>
        <p:spPr>
          <a:xfrm>
            <a:off x="609600" y="1600202"/>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4" name="image176.png" descr="image176.png"/>
          <p:cNvPicPr>
            <a:picLocks noChangeAspect="1"/>
          </p:cNvPicPr>
          <p:nvPr/>
        </p:nvPicPr>
        <p:blipFill>
          <a:blip r:embed="rId9"/>
          <a:stretch>
            <a:fillRect/>
          </a:stretch>
        </p:blipFill>
        <p:spPr>
          <a:xfrm>
            <a:off x="10529470" y="-45935"/>
            <a:ext cx="1680870" cy="1646138"/>
          </a:xfrm>
          <a:prstGeom prst="rect">
            <a:avLst/>
          </a:prstGeom>
          <a:ln w="12700">
            <a:miter lim="400000"/>
          </a:ln>
        </p:spPr>
      </p:pic>
      <p:sp>
        <p:nvSpPr>
          <p:cNvPr id="5" name="Dianummer"/>
          <p:cNvSpPr txBox="1">
            <a:spLocks noGrp="1"/>
          </p:cNvSpPr>
          <p:nvPr>
            <p:ph type="sldNum" sz="quarter" idx="2"/>
          </p:nvPr>
        </p:nvSpPr>
        <p:spPr>
          <a:xfrm>
            <a:off x="11252831" y="6415807"/>
            <a:ext cx="329575" cy="246221"/>
          </a:xfrm>
          <a:prstGeom prst="rect">
            <a:avLst/>
          </a:prstGeom>
          <a:ln w="12700">
            <a:miter lim="400000"/>
          </a:ln>
        </p:spPr>
        <p:txBody>
          <a:bodyPr wrap="none" lIns="45719" rIns="45719" anchor="ctr">
            <a:spAutoFit/>
          </a:bodyPr>
          <a:lstStyle>
            <a:lvl1pPr algn="r">
              <a:defRPr sz="1000" b="1">
                <a:solidFill>
                  <a:srgbClr val="78A2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Lst>
  <p:transition spd="med"/>
  <p:txStyles>
    <p:titleStyle>
      <a:lvl1pPr marL="0" marR="0" indent="0" algn="l" defTabSz="457189" rtl="0" latinLnBrk="0">
        <a:lnSpc>
          <a:spcPct val="100000"/>
        </a:lnSpc>
        <a:spcBef>
          <a:spcPts val="0"/>
        </a:spcBef>
        <a:spcAft>
          <a:spcPts val="0"/>
        </a:spcAft>
        <a:buClrTx/>
        <a:buSzTx/>
        <a:buFontTx/>
        <a:buNone/>
        <a:tabLst/>
        <a:defRPr sz="3600" b="1" i="0" u="none" strike="noStrike" cap="none" spc="0" baseline="0">
          <a:solidFill>
            <a:srgbClr val="78A200"/>
          </a:solidFill>
          <a:uFillTx/>
          <a:latin typeface="+mn-lt"/>
          <a:ea typeface="+mn-ea"/>
          <a:cs typeface="+mn-cs"/>
          <a:sym typeface="Calibri"/>
        </a:defRPr>
      </a:lvl1pPr>
      <a:lvl2pPr marL="0" marR="0" indent="0" algn="l" defTabSz="457189" rtl="0" latinLnBrk="0">
        <a:lnSpc>
          <a:spcPct val="100000"/>
        </a:lnSpc>
        <a:spcBef>
          <a:spcPts val="0"/>
        </a:spcBef>
        <a:spcAft>
          <a:spcPts val="0"/>
        </a:spcAft>
        <a:buClrTx/>
        <a:buSzTx/>
        <a:buFontTx/>
        <a:buNone/>
        <a:tabLst/>
        <a:defRPr sz="3600" b="1" i="0" u="none" strike="noStrike" cap="none" spc="0" baseline="0">
          <a:solidFill>
            <a:srgbClr val="78A200"/>
          </a:solidFill>
          <a:uFillTx/>
          <a:latin typeface="+mn-lt"/>
          <a:ea typeface="+mn-ea"/>
          <a:cs typeface="+mn-cs"/>
          <a:sym typeface="Calibri"/>
        </a:defRPr>
      </a:lvl2pPr>
      <a:lvl3pPr marL="0" marR="0" indent="0" algn="l" defTabSz="457189" rtl="0" latinLnBrk="0">
        <a:lnSpc>
          <a:spcPct val="100000"/>
        </a:lnSpc>
        <a:spcBef>
          <a:spcPts val="0"/>
        </a:spcBef>
        <a:spcAft>
          <a:spcPts val="0"/>
        </a:spcAft>
        <a:buClrTx/>
        <a:buSzTx/>
        <a:buFontTx/>
        <a:buNone/>
        <a:tabLst/>
        <a:defRPr sz="3600" b="1" i="0" u="none" strike="noStrike" cap="none" spc="0" baseline="0">
          <a:solidFill>
            <a:srgbClr val="78A200"/>
          </a:solidFill>
          <a:uFillTx/>
          <a:latin typeface="+mn-lt"/>
          <a:ea typeface="+mn-ea"/>
          <a:cs typeface="+mn-cs"/>
          <a:sym typeface="Calibri"/>
        </a:defRPr>
      </a:lvl3pPr>
      <a:lvl4pPr marL="0" marR="0" indent="0" algn="l" defTabSz="457189" rtl="0" latinLnBrk="0">
        <a:lnSpc>
          <a:spcPct val="100000"/>
        </a:lnSpc>
        <a:spcBef>
          <a:spcPts val="0"/>
        </a:spcBef>
        <a:spcAft>
          <a:spcPts val="0"/>
        </a:spcAft>
        <a:buClrTx/>
        <a:buSzTx/>
        <a:buFontTx/>
        <a:buNone/>
        <a:tabLst/>
        <a:defRPr sz="3600" b="1" i="0" u="none" strike="noStrike" cap="none" spc="0" baseline="0">
          <a:solidFill>
            <a:srgbClr val="78A200"/>
          </a:solidFill>
          <a:uFillTx/>
          <a:latin typeface="+mn-lt"/>
          <a:ea typeface="+mn-ea"/>
          <a:cs typeface="+mn-cs"/>
          <a:sym typeface="Calibri"/>
        </a:defRPr>
      </a:lvl4pPr>
      <a:lvl5pPr marL="0" marR="0" indent="0" algn="l" defTabSz="457189" rtl="0" latinLnBrk="0">
        <a:lnSpc>
          <a:spcPct val="100000"/>
        </a:lnSpc>
        <a:spcBef>
          <a:spcPts val="0"/>
        </a:spcBef>
        <a:spcAft>
          <a:spcPts val="0"/>
        </a:spcAft>
        <a:buClrTx/>
        <a:buSzTx/>
        <a:buFontTx/>
        <a:buNone/>
        <a:tabLst/>
        <a:defRPr sz="3600" b="1" i="0" u="none" strike="noStrike" cap="none" spc="0" baseline="0">
          <a:solidFill>
            <a:srgbClr val="78A200"/>
          </a:solidFill>
          <a:uFillTx/>
          <a:latin typeface="+mn-lt"/>
          <a:ea typeface="+mn-ea"/>
          <a:cs typeface="+mn-cs"/>
          <a:sym typeface="Calibri"/>
        </a:defRPr>
      </a:lvl5pPr>
      <a:lvl6pPr marL="0" marR="0" indent="0" algn="l" defTabSz="457189" rtl="0" latinLnBrk="0">
        <a:lnSpc>
          <a:spcPct val="100000"/>
        </a:lnSpc>
        <a:spcBef>
          <a:spcPts val="0"/>
        </a:spcBef>
        <a:spcAft>
          <a:spcPts val="0"/>
        </a:spcAft>
        <a:buClrTx/>
        <a:buSzTx/>
        <a:buFontTx/>
        <a:buNone/>
        <a:tabLst/>
        <a:defRPr sz="3600" b="1" i="0" u="none" strike="noStrike" cap="none" spc="0" baseline="0">
          <a:solidFill>
            <a:srgbClr val="78A200"/>
          </a:solidFill>
          <a:uFillTx/>
          <a:latin typeface="+mn-lt"/>
          <a:ea typeface="+mn-ea"/>
          <a:cs typeface="+mn-cs"/>
          <a:sym typeface="Calibri"/>
        </a:defRPr>
      </a:lvl6pPr>
      <a:lvl7pPr marL="0" marR="0" indent="0" algn="l" defTabSz="457189" rtl="0" latinLnBrk="0">
        <a:lnSpc>
          <a:spcPct val="100000"/>
        </a:lnSpc>
        <a:spcBef>
          <a:spcPts val="0"/>
        </a:spcBef>
        <a:spcAft>
          <a:spcPts val="0"/>
        </a:spcAft>
        <a:buClrTx/>
        <a:buSzTx/>
        <a:buFontTx/>
        <a:buNone/>
        <a:tabLst/>
        <a:defRPr sz="3600" b="1" i="0" u="none" strike="noStrike" cap="none" spc="0" baseline="0">
          <a:solidFill>
            <a:srgbClr val="78A200"/>
          </a:solidFill>
          <a:uFillTx/>
          <a:latin typeface="+mn-lt"/>
          <a:ea typeface="+mn-ea"/>
          <a:cs typeface="+mn-cs"/>
          <a:sym typeface="Calibri"/>
        </a:defRPr>
      </a:lvl7pPr>
      <a:lvl8pPr marL="0" marR="0" indent="0" algn="l" defTabSz="457189" rtl="0" latinLnBrk="0">
        <a:lnSpc>
          <a:spcPct val="100000"/>
        </a:lnSpc>
        <a:spcBef>
          <a:spcPts val="0"/>
        </a:spcBef>
        <a:spcAft>
          <a:spcPts val="0"/>
        </a:spcAft>
        <a:buClrTx/>
        <a:buSzTx/>
        <a:buFontTx/>
        <a:buNone/>
        <a:tabLst/>
        <a:defRPr sz="3600" b="1" i="0" u="none" strike="noStrike" cap="none" spc="0" baseline="0">
          <a:solidFill>
            <a:srgbClr val="78A200"/>
          </a:solidFill>
          <a:uFillTx/>
          <a:latin typeface="+mn-lt"/>
          <a:ea typeface="+mn-ea"/>
          <a:cs typeface="+mn-cs"/>
          <a:sym typeface="Calibri"/>
        </a:defRPr>
      </a:lvl8pPr>
      <a:lvl9pPr marL="0" marR="0" indent="0" algn="l" defTabSz="457189" rtl="0" latinLnBrk="0">
        <a:lnSpc>
          <a:spcPct val="100000"/>
        </a:lnSpc>
        <a:spcBef>
          <a:spcPts val="0"/>
        </a:spcBef>
        <a:spcAft>
          <a:spcPts val="0"/>
        </a:spcAft>
        <a:buClrTx/>
        <a:buSzTx/>
        <a:buFontTx/>
        <a:buNone/>
        <a:tabLst/>
        <a:defRPr sz="3600" b="1" i="0" u="none" strike="noStrike" cap="none" spc="0" baseline="0">
          <a:solidFill>
            <a:srgbClr val="78A200"/>
          </a:solidFill>
          <a:uFillTx/>
          <a:latin typeface="+mn-lt"/>
          <a:ea typeface="+mn-ea"/>
          <a:cs typeface="+mn-cs"/>
          <a:sym typeface="Calibri"/>
        </a:defRPr>
      </a:lvl9pPr>
    </p:titleStyle>
    <p:bodyStyle>
      <a:lvl1pPr marL="342891" marR="0" indent="-342891" algn="l" defTabSz="457189" rtl="0" latinLnBrk="0">
        <a:lnSpc>
          <a:spcPct val="100000"/>
        </a:lnSpc>
        <a:spcBef>
          <a:spcPts val="600"/>
        </a:spcBef>
        <a:spcAft>
          <a:spcPts val="0"/>
        </a:spcAft>
        <a:buClrTx/>
        <a:buSzPct val="100000"/>
        <a:buFont typeface="Arial"/>
        <a:buChar char="•"/>
        <a:tabLst/>
        <a:defRPr sz="2800" b="0" i="0" u="none" strike="noStrike" cap="none" spc="0" baseline="0">
          <a:solidFill>
            <a:srgbClr val="1E2896"/>
          </a:solidFill>
          <a:uFillTx/>
          <a:latin typeface="+mn-lt"/>
          <a:ea typeface="+mn-ea"/>
          <a:cs typeface="+mn-cs"/>
          <a:sym typeface="Calibri"/>
        </a:defRPr>
      </a:lvl1pPr>
      <a:lvl2pPr marL="790555" marR="0" indent="-333366" algn="l" defTabSz="457189" rtl="0" latinLnBrk="0">
        <a:lnSpc>
          <a:spcPct val="100000"/>
        </a:lnSpc>
        <a:spcBef>
          <a:spcPts val="600"/>
        </a:spcBef>
        <a:spcAft>
          <a:spcPts val="0"/>
        </a:spcAft>
        <a:buClrTx/>
        <a:buSzPct val="100000"/>
        <a:buFont typeface="Arial"/>
        <a:buChar char="–"/>
        <a:tabLst/>
        <a:defRPr sz="2800" b="0" i="0" u="none" strike="noStrike" cap="none" spc="0" baseline="0">
          <a:solidFill>
            <a:srgbClr val="1E2896"/>
          </a:solidFill>
          <a:uFillTx/>
          <a:latin typeface="+mn-lt"/>
          <a:ea typeface="+mn-ea"/>
          <a:cs typeface="+mn-cs"/>
          <a:sym typeface="Calibri"/>
        </a:defRPr>
      </a:lvl2pPr>
      <a:lvl3pPr marL="1234408" marR="0" indent="-320031" algn="l" defTabSz="457189" rtl="0" latinLnBrk="0">
        <a:lnSpc>
          <a:spcPct val="100000"/>
        </a:lnSpc>
        <a:spcBef>
          <a:spcPts val="600"/>
        </a:spcBef>
        <a:spcAft>
          <a:spcPts val="0"/>
        </a:spcAft>
        <a:buClrTx/>
        <a:buSzPct val="100000"/>
        <a:buFont typeface="Arial"/>
        <a:buChar char="•"/>
        <a:tabLst/>
        <a:defRPr sz="2800" b="0" i="0" u="none" strike="noStrike" cap="none" spc="0" baseline="0">
          <a:solidFill>
            <a:srgbClr val="1E2896"/>
          </a:solidFill>
          <a:uFillTx/>
          <a:latin typeface="+mn-lt"/>
          <a:ea typeface="+mn-ea"/>
          <a:cs typeface="+mn-cs"/>
          <a:sym typeface="Calibri"/>
        </a:defRPr>
      </a:lvl3pPr>
      <a:lvl4pPr marL="1727157" marR="0" indent="-355591" algn="l" defTabSz="457189" rtl="0" latinLnBrk="0">
        <a:lnSpc>
          <a:spcPct val="100000"/>
        </a:lnSpc>
        <a:spcBef>
          <a:spcPts val="600"/>
        </a:spcBef>
        <a:spcAft>
          <a:spcPts val="0"/>
        </a:spcAft>
        <a:buClrTx/>
        <a:buSzPct val="100000"/>
        <a:buFont typeface="Arial"/>
        <a:buChar char="–"/>
        <a:tabLst/>
        <a:defRPr sz="2800" b="0" i="0" u="none" strike="noStrike" cap="none" spc="0" baseline="0">
          <a:solidFill>
            <a:srgbClr val="1E2896"/>
          </a:solidFill>
          <a:uFillTx/>
          <a:latin typeface="+mn-lt"/>
          <a:ea typeface="+mn-ea"/>
          <a:cs typeface="+mn-cs"/>
          <a:sym typeface="Calibri"/>
        </a:defRPr>
      </a:lvl4pPr>
      <a:lvl5pPr marL="2184345" marR="0" indent="-355591" algn="l" defTabSz="457189" rtl="0" latinLnBrk="0">
        <a:lnSpc>
          <a:spcPct val="100000"/>
        </a:lnSpc>
        <a:spcBef>
          <a:spcPts val="600"/>
        </a:spcBef>
        <a:spcAft>
          <a:spcPts val="0"/>
        </a:spcAft>
        <a:buClrTx/>
        <a:buSzPct val="100000"/>
        <a:buFont typeface="Arial"/>
        <a:buChar char="»"/>
        <a:tabLst/>
        <a:defRPr sz="2800" b="0" i="0" u="none" strike="noStrike" cap="none" spc="0" baseline="0">
          <a:solidFill>
            <a:srgbClr val="1E2896"/>
          </a:solidFill>
          <a:uFillTx/>
          <a:latin typeface="+mn-lt"/>
          <a:ea typeface="+mn-ea"/>
          <a:cs typeface="+mn-cs"/>
          <a:sym typeface="Calibri"/>
        </a:defRPr>
      </a:lvl5pPr>
      <a:lvl6pPr marL="2605974" marR="0" indent="-320031" algn="l" defTabSz="457189" rtl="0" latinLnBrk="0">
        <a:lnSpc>
          <a:spcPct val="100000"/>
        </a:lnSpc>
        <a:spcBef>
          <a:spcPts val="600"/>
        </a:spcBef>
        <a:spcAft>
          <a:spcPts val="0"/>
        </a:spcAft>
        <a:buClrTx/>
        <a:buSzPct val="100000"/>
        <a:buFont typeface="Arial"/>
        <a:buChar char="•"/>
        <a:tabLst/>
        <a:defRPr sz="2800" b="0" i="0" u="none" strike="noStrike" cap="none" spc="0" baseline="0">
          <a:solidFill>
            <a:srgbClr val="1E2896"/>
          </a:solidFill>
          <a:uFillTx/>
          <a:latin typeface="+mn-lt"/>
          <a:ea typeface="+mn-ea"/>
          <a:cs typeface="+mn-cs"/>
          <a:sym typeface="Calibri"/>
        </a:defRPr>
      </a:lvl6pPr>
      <a:lvl7pPr marL="3063162" marR="0" indent="-320031" algn="l" defTabSz="457189" rtl="0" latinLnBrk="0">
        <a:lnSpc>
          <a:spcPct val="100000"/>
        </a:lnSpc>
        <a:spcBef>
          <a:spcPts val="600"/>
        </a:spcBef>
        <a:spcAft>
          <a:spcPts val="0"/>
        </a:spcAft>
        <a:buClrTx/>
        <a:buSzPct val="100000"/>
        <a:buFont typeface="Arial"/>
        <a:buChar char="•"/>
        <a:tabLst/>
        <a:defRPr sz="2800" b="0" i="0" u="none" strike="noStrike" cap="none" spc="0" baseline="0">
          <a:solidFill>
            <a:srgbClr val="1E2896"/>
          </a:solidFill>
          <a:uFillTx/>
          <a:latin typeface="+mn-lt"/>
          <a:ea typeface="+mn-ea"/>
          <a:cs typeface="+mn-cs"/>
          <a:sym typeface="Calibri"/>
        </a:defRPr>
      </a:lvl7pPr>
      <a:lvl8pPr marL="3520352" marR="0" indent="-320032" algn="l" defTabSz="457189" rtl="0" latinLnBrk="0">
        <a:lnSpc>
          <a:spcPct val="100000"/>
        </a:lnSpc>
        <a:spcBef>
          <a:spcPts val="600"/>
        </a:spcBef>
        <a:spcAft>
          <a:spcPts val="0"/>
        </a:spcAft>
        <a:buClrTx/>
        <a:buSzPct val="100000"/>
        <a:buFont typeface="Arial"/>
        <a:buChar char="•"/>
        <a:tabLst/>
        <a:defRPr sz="2800" b="0" i="0" u="none" strike="noStrike" cap="none" spc="0" baseline="0">
          <a:solidFill>
            <a:srgbClr val="1E2896"/>
          </a:solidFill>
          <a:uFillTx/>
          <a:latin typeface="+mn-lt"/>
          <a:ea typeface="+mn-ea"/>
          <a:cs typeface="+mn-cs"/>
          <a:sym typeface="Calibri"/>
        </a:defRPr>
      </a:lvl8pPr>
      <a:lvl9pPr marL="3977541" marR="0" indent="-320032" algn="l" defTabSz="457189" rtl="0" latinLnBrk="0">
        <a:lnSpc>
          <a:spcPct val="100000"/>
        </a:lnSpc>
        <a:spcBef>
          <a:spcPts val="600"/>
        </a:spcBef>
        <a:spcAft>
          <a:spcPts val="0"/>
        </a:spcAft>
        <a:buClrTx/>
        <a:buSzPct val="100000"/>
        <a:buFont typeface="Arial"/>
        <a:buChar char="•"/>
        <a:tabLst/>
        <a:defRPr sz="2800" b="0" i="0" u="none" strike="noStrike" cap="none" spc="0" baseline="0">
          <a:solidFill>
            <a:srgbClr val="1E2896"/>
          </a:solidFill>
          <a:uFillTx/>
          <a:latin typeface="+mn-lt"/>
          <a:ea typeface="+mn-ea"/>
          <a:cs typeface="+mn-cs"/>
          <a:sym typeface="Calibri"/>
        </a:defRPr>
      </a:lvl9pPr>
    </p:bodyStyle>
    <p:otherStyle>
      <a:lvl1pPr marL="0" marR="0" indent="0" algn="r" defTabSz="457189"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1pPr>
      <a:lvl2pPr marL="0" marR="0" indent="457189" algn="r" defTabSz="457189"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2pPr>
      <a:lvl3pPr marL="0" marR="0" indent="914377" algn="r" defTabSz="457189"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3pPr>
      <a:lvl4pPr marL="0" marR="0" indent="1371566" algn="r" defTabSz="457189"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4pPr>
      <a:lvl5pPr marL="0" marR="0" indent="1828754" algn="r" defTabSz="457189"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5pPr>
      <a:lvl6pPr marL="0" marR="0" indent="2285943" algn="r" defTabSz="457189"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6pPr>
      <a:lvl7pPr marL="0" marR="0" indent="2743131" algn="r" defTabSz="457189"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7pPr>
      <a:lvl8pPr marL="0" marR="0" indent="3200320" algn="r" defTabSz="457189"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8pPr>
      <a:lvl9pPr marL="0" marR="0" indent="3657509" algn="r" defTabSz="457189"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koploperproject.nl/koploper-worden" TargetMode="External"/><Relationship Id="rId3" Type="http://schemas.openxmlformats.org/officeDocument/2006/relationships/hyperlink" Target="mailto:Monique@mvo-interim.nl" TargetMode="External"/><Relationship Id="rId7" Type="http://schemas.openxmlformats.org/officeDocument/2006/relationships/hyperlink" Target="https://www.youtube.com/@koploperprojec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koploperproject.nl/" TargetMode="External"/><Relationship Id="rId5" Type="http://schemas.openxmlformats.org/officeDocument/2006/relationships/hyperlink" Target="mailto:Martine.Rousseau@liof.nl" TargetMode="External"/><Relationship Id="rId4" Type="http://schemas.openxmlformats.org/officeDocument/2006/relationships/hyperlink" Target="mailto:Sylvia@expeditie02050.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el 1"/>
          <p:cNvSpPr txBox="1">
            <a:spLocks noGrp="1"/>
          </p:cNvSpPr>
          <p:nvPr>
            <p:ph type="ctrTitle"/>
          </p:nvPr>
        </p:nvSpPr>
        <p:spPr>
          <a:xfrm>
            <a:off x="1167020" y="288165"/>
            <a:ext cx="11679626" cy="1222667"/>
          </a:xfrm>
          <a:prstGeom prst="rect">
            <a:avLst/>
          </a:prstGeom>
        </p:spPr>
        <p:txBody>
          <a:bodyPr>
            <a:noAutofit/>
          </a:bodyPr>
          <a:lstStyle/>
          <a:p>
            <a:pPr defTabSz="365751">
              <a:defRPr sz="2960" b="0">
                <a:latin typeface="Avenir Book"/>
                <a:ea typeface="Avenir Book"/>
                <a:cs typeface="Avenir Book"/>
                <a:sym typeface="Avenir Book"/>
              </a:defRPr>
            </a:pPr>
            <a:r>
              <a:rPr lang="nl-NL" sz="4000" dirty="0"/>
              <a:t>Koploperproject Duurzaam Ondernemen</a:t>
            </a:r>
            <a:br>
              <a:rPr lang="nl-NL" sz="4000" dirty="0"/>
            </a:br>
            <a:r>
              <a:rPr lang="nl-NL" sz="2800" dirty="0"/>
              <a:t>Aan de slag met energie en toekomstbestendig ondernemen</a:t>
            </a:r>
            <a:endParaRPr sz="2800" dirty="0"/>
          </a:p>
        </p:txBody>
      </p:sp>
      <p:pic>
        <p:nvPicPr>
          <p:cNvPr id="4" name="Afbeelding 3">
            <a:extLst>
              <a:ext uri="{FF2B5EF4-FFF2-40B4-BE49-F238E27FC236}">
                <a16:creationId xmlns:a16="http://schemas.microsoft.com/office/drawing/2014/main" id="{B2579AFE-4143-E480-C9CA-C46029CAD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3743" y="5808581"/>
            <a:ext cx="1352660" cy="555752"/>
          </a:xfrm>
          <a:prstGeom prst="rect">
            <a:avLst/>
          </a:prstGeom>
        </p:spPr>
      </p:pic>
      <p:pic>
        <p:nvPicPr>
          <p:cNvPr id="5" name="Afbeelding 4" descr="Afbeelding met tekst&#10;&#10;Automatisch gegenereerde beschrijving">
            <a:extLst>
              <a:ext uri="{FF2B5EF4-FFF2-40B4-BE49-F238E27FC236}">
                <a16:creationId xmlns:a16="http://schemas.microsoft.com/office/drawing/2014/main" id="{EE8AE246-7F8E-50E7-31DC-2F58862E1103}"/>
              </a:ext>
            </a:extLst>
          </p:cNvPr>
          <p:cNvPicPr>
            <a:picLocks noChangeAspect="1"/>
          </p:cNvPicPr>
          <p:nvPr/>
        </p:nvPicPr>
        <p:blipFill>
          <a:blip r:embed="rId4"/>
          <a:stretch>
            <a:fillRect/>
          </a:stretch>
        </p:blipFill>
        <p:spPr>
          <a:xfrm>
            <a:off x="8060469" y="5862600"/>
            <a:ext cx="961612" cy="463881"/>
          </a:xfrm>
          <a:prstGeom prst="rect">
            <a:avLst/>
          </a:prstGeom>
        </p:spPr>
      </p:pic>
      <p:pic>
        <p:nvPicPr>
          <p:cNvPr id="8" name="Afbeelding 7">
            <a:extLst>
              <a:ext uri="{FF2B5EF4-FFF2-40B4-BE49-F238E27FC236}">
                <a16:creationId xmlns:a16="http://schemas.microsoft.com/office/drawing/2014/main" id="{41456CB8-44A1-BA15-D17C-A03570F9F9B7}"/>
              </a:ext>
            </a:extLst>
          </p:cNvPr>
          <p:cNvPicPr>
            <a:picLocks noChangeAspect="1"/>
          </p:cNvPicPr>
          <p:nvPr/>
        </p:nvPicPr>
        <p:blipFill>
          <a:blip r:embed="rId5"/>
          <a:stretch>
            <a:fillRect/>
          </a:stretch>
        </p:blipFill>
        <p:spPr>
          <a:xfrm>
            <a:off x="6273195" y="5862600"/>
            <a:ext cx="1080481" cy="442482"/>
          </a:xfrm>
          <a:prstGeom prst="rect">
            <a:avLst/>
          </a:prstGeom>
        </p:spPr>
      </p:pic>
      <p:pic>
        <p:nvPicPr>
          <p:cNvPr id="13" name="Afbeelding 12">
            <a:extLst>
              <a:ext uri="{FF2B5EF4-FFF2-40B4-BE49-F238E27FC236}">
                <a16:creationId xmlns:a16="http://schemas.microsoft.com/office/drawing/2014/main" id="{A798B02C-1BD6-0C8B-7CA7-8365E7D219CC}"/>
              </a:ext>
            </a:extLst>
          </p:cNvPr>
          <p:cNvPicPr>
            <a:picLocks noChangeAspect="1"/>
          </p:cNvPicPr>
          <p:nvPr/>
        </p:nvPicPr>
        <p:blipFill>
          <a:blip r:embed="rId6"/>
          <a:stretch>
            <a:fillRect/>
          </a:stretch>
        </p:blipFill>
        <p:spPr>
          <a:xfrm>
            <a:off x="1705500" y="1667015"/>
            <a:ext cx="7399661" cy="3711262"/>
          </a:xfrm>
          <a:prstGeom prst="rect">
            <a:avLst/>
          </a:prstGeom>
        </p:spPr>
      </p:pic>
      <p:pic>
        <p:nvPicPr>
          <p:cNvPr id="3" name="Afbeelding 2">
            <a:extLst>
              <a:ext uri="{FF2B5EF4-FFF2-40B4-BE49-F238E27FC236}">
                <a16:creationId xmlns:a16="http://schemas.microsoft.com/office/drawing/2014/main" id="{006492DF-4CCB-01C0-2E20-4CBF316AFED4}"/>
              </a:ext>
            </a:extLst>
          </p:cNvPr>
          <p:cNvPicPr>
            <a:picLocks noChangeAspect="1"/>
          </p:cNvPicPr>
          <p:nvPr/>
        </p:nvPicPr>
        <p:blipFill>
          <a:blip r:embed="rId7"/>
          <a:stretch>
            <a:fillRect/>
          </a:stretch>
        </p:blipFill>
        <p:spPr>
          <a:xfrm>
            <a:off x="1719677" y="5867990"/>
            <a:ext cx="1883444" cy="49634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el 1"/>
          <p:cNvSpPr txBox="1">
            <a:spLocks noGrp="1"/>
          </p:cNvSpPr>
          <p:nvPr>
            <p:ph type="title"/>
          </p:nvPr>
        </p:nvSpPr>
        <p:spPr>
          <a:xfrm>
            <a:off x="826770" y="340252"/>
            <a:ext cx="8229600" cy="549716"/>
          </a:xfrm>
          <a:prstGeom prst="rect">
            <a:avLst/>
          </a:prstGeom>
        </p:spPr>
        <p:txBody>
          <a:bodyPr>
            <a:normAutofit fontScale="90000"/>
          </a:bodyPr>
          <a:lstStyle>
            <a:lvl1pPr>
              <a:defRPr sz="3200"/>
            </a:lvl1pPr>
          </a:lstStyle>
          <a:p>
            <a:r>
              <a:rPr lang="nl-NL" b="0" dirty="0">
                <a:latin typeface="Avenir Light" panose="020B0402020203020204" pitchFamily="34" charset="77"/>
              </a:rPr>
              <a:t>WAT IS HET?</a:t>
            </a:r>
            <a:endParaRPr b="0" dirty="0">
              <a:latin typeface="Avenir Light" panose="020B0402020203020204" pitchFamily="34" charset="77"/>
            </a:endParaRPr>
          </a:p>
        </p:txBody>
      </p:sp>
      <p:sp>
        <p:nvSpPr>
          <p:cNvPr id="138" name="Tijdelijke aanduiding voor inhoud 2"/>
          <p:cNvSpPr txBox="1">
            <a:spLocks noGrp="1"/>
          </p:cNvSpPr>
          <p:nvPr>
            <p:ph type="body" idx="1"/>
          </p:nvPr>
        </p:nvSpPr>
        <p:spPr>
          <a:xfrm>
            <a:off x="826770" y="1471613"/>
            <a:ext cx="11003280" cy="5046135"/>
          </a:xfrm>
          <a:prstGeom prst="rect">
            <a:avLst/>
          </a:prstGeom>
        </p:spPr>
        <p:txBody>
          <a:bodyPr>
            <a:normAutofit/>
          </a:bodyPr>
          <a:lstStyle/>
          <a:p>
            <a:pPr marL="0" indent="0">
              <a:lnSpc>
                <a:spcPct val="120000"/>
              </a:lnSpc>
              <a:buNone/>
            </a:pPr>
            <a:endParaRPr lang="nl-NL" sz="1700" dirty="0">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buNone/>
            </a:pPr>
            <a:r>
              <a:rPr lang="nl-NL" sz="1700" dirty="0">
                <a:latin typeface="Calibri" panose="020F0502020204030204" pitchFamily="34" charset="0"/>
                <a:ea typeface="Calibri" panose="020F0502020204030204" pitchFamily="34" charset="0"/>
                <a:cs typeface="Calibri" panose="020F0502020204030204" pitchFamily="34" charset="0"/>
              </a:rPr>
              <a:t>Het Koploperproject helpt jou als MKB ondernemer om op een inspirerende, praktische en structurele manier duurzamer te gaan ondernemen. Zo werk je aan een toekomstbestendig bedrijf en duurzame producten en diensten. </a:t>
            </a:r>
          </a:p>
          <a:p>
            <a:pPr marL="0" indent="0">
              <a:lnSpc>
                <a:spcPct val="120000"/>
              </a:lnSpc>
              <a:buNone/>
            </a:pPr>
            <a:endParaRPr lang="nl-NL" sz="1700" dirty="0">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buNone/>
            </a:pPr>
            <a:r>
              <a:rPr lang="nl-NL" sz="1700" dirty="0">
                <a:latin typeface="Calibri" panose="020F0502020204030204" pitchFamily="34" charset="0"/>
                <a:ea typeface="Calibri" panose="020F0502020204030204" pitchFamily="34" charset="0"/>
                <a:cs typeface="Calibri" panose="020F0502020204030204" pitchFamily="34" charset="0"/>
              </a:rPr>
              <a:t>Onder deskundige begeleiding ga je gedurende ongeveer 9 maanden in een groep van 8 tot maximaal 15 Limburgse MKB ondernemers aan de slag met energie en andere duurzame thema's. Zo leer je van elkaar en van het project. Je krijgt de kennis, de tools en het netwerk om duurzaam te innoveren en beter in te spelen op de transitie naar een </a:t>
            </a:r>
            <a:r>
              <a:rPr lang="nl-NL" sz="1700" dirty="0" err="1">
                <a:latin typeface="Calibri" panose="020F0502020204030204" pitchFamily="34" charset="0"/>
                <a:ea typeface="Calibri" panose="020F0502020204030204" pitchFamily="34" charset="0"/>
                <a:cs typeface="Calibri" panose="020F0502020204030204" pitchFamily="34" charset="0"/>
              </a:rPr>
              <a:t>klimaatneutrale</a:t>
            </a:r>
            <a:r>
              <a:rPr lang="nl-NL" sz="1700" dirty="0">
                <a:latin typeface="Calibri" panose="020F0502020204030204" pitchFamily="34" charset="0"/>
                <a:ea typeface="Calibri" panose="020F0502020204030204" pitchFamily="34" charset="0"/>
                <a:cs typeface="Calibri" panose="020F0502020204030204" pitchFamily="34" charset="0"/>
              </a:rPr>
              <a:t>, circulaire en inclusieve economie. Samen dragen jullie bij aan een sterk en toekomstbestendig Limburg. </a:t>
            </a:r>
          </a:p>
          <a:p>
            <a:pPr marL="0" indent="0">
              <a:lnSpc>
                <a:spcPct val="120000"/>
              </a:lnSpc>
              <a:buNone/>
            </a:pPr>
            <a:endParaRPr lang="nl-NL" sz="1700" dirty="0">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buNone/>
            </a:pPr>
            <a:r>
              <a:rPr lang="nl-NL" sz="1700" dirty="0">
                <a:latin typeface="Calibri" panose="020F0502020204030204" pitchFamily="34" charset="0"/>
                <a:ea typeface="Calibri" panose="020F0502020204030204" pitchFamily="34" charset="0"/>
                <a:cs typeface="Calibri" panose="020F0502020204030204" pitchFamily="34" charset="0"/>
              </a:rPr>
              <a:t>Het Koploperproject Duurzaam Ondernemen is een initiatief van Jaap de Vries van sociale onderneming DZyzzion. Zijn bedrijf heeft geen groeidoelstelling, maar een impactdoel: zoveel mogelijk bedrijven en organisaties helpen verduurzamen en toekomstbestendig te worden. Inmiddels hebben in de afgelopen 13 jaar al meer dan 480 bedrijven en organisaties meegedaan aan een van de meer dan 50 Koploperprojecten.</a:t>
            </a:r>
          </a:p>
          <a:p>
            <a:pPr marL="892175" indent="-892175">
              <a:lnSpc>
                <a:spcPct val="120000"/>
              </a:lnSpc>
              <a:buNone/>
            </a:pPr>
            <a:endParaRPr lang="nl-NL" sz="17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el 1"/>
          <p:cNvSpPr txBox="1">
            <a:spLocks noGrp="1"/>
          </p:cNvSpPr>
          <p:nvPr>
            <p:ph type="title"/>
          </p:nvPr>
        </p:nvSpPr>
        <p:spPr>
          <a:xfrm>
            <a:off x="826770" y="340252"/>
            <a:ext cx="8229600" cy="549716"/>
          </a:xfrm>
          <a:prstGeom prst="rect">
            <a:avLst/>
          </a:prstGeom>
        </p:spPr>
        <p:txBody>
          <a:bodyPr>
            <a:normAutofit fontScale="90000"/>
          </a:bodyPr>
          <a:lstStyle>
            <a:lvl1pPr>
              <a:defRPr sz="3200"/>
            </a:lvl1pPr>
          </a:lstStyle>
          <a:p>
            <a:r>
              <a:rPr lang="nl-NL" b="0" dirty="0">
                <a:latin typeface="Avenir Light" panose="020B0402020203020204" pitchFamily="34" charset="77"/>
              </a:rPr>
              <a:t>HOE WERKT HET?</a:t>
            </a:r>
            <a:endParaRPr b="0" dirty="0">
              <a:latin typeface="Avenir Light" panose="020B0402020203020204" pitchFamily="34" charset="77"/>
            </a:endParaRPr>
          </a:p>
        </p:txBody>
      </p:sp>
      <p:sp>
        <p:nvSpPr>
          <p:cNvPr id="138" name="Tijdelijke aanduiding voor inhoud 2"/>
          <p:cNvSpPr txBox="1">
            <a:spLocks noGrp="1"/>
          </p:cNvSpPr>
          <p:nvPr>
            <p:ph type="body" idx="1"/>
          </p:nvPr>
        </p:nvSpPr>
        <p:spPr>
          <a:xfrm>
            <a:off x="826770" y="1471613"/>
            <a:ext cx="11003280" cy="5046135"/>
          </a:xfrm>
          <a:prstGeom prst="rect">
            <a:avLst/>
          </a:prstGeom>
        </p:spPr>
        <p:txBody>
          <a:bodyPr>
            <a:noAutofit/>
          </a:bodyPr>
          <a:lstStyle/>
          <a:p>
            <a:pPr marL="0" indent="0">
              <a:buNone/>
            </a:pPr>
            <a:r>
              <a:rPr lang="nl-NL" sz="1700" b="1" dirty="0">
                <a:latin typeface="Calibri" panose="020F0502020204030204" pitchFamily="34" charset="0"/>
                <a:ea typeface="Calibri" panose="020F0502020204030204" pitchFamily="34" charset="0"/>
                <a:cs typeface="Calibri" panose="020F0502020204030204" pitchFamily="34" charset="0"/>
              </a:rPr>
              <a:t>Kick-off</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Locatie: bij een van de deelnemers</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Datum en tijd: woensdag 21 juni, 14:30-17:00</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Tijdens de startbijeenkomst maak je kennis met de andere deelnemers en het Koploperteam. Je krijgt alle ins en outs te horen van het project, waarin je samen aan de slag gaat met (verder) verduurzamen. Ook krijg je een beeld van de trends en de ontwikkelingen op het gebied van duurzaam ondernemen en de urgentie om hiermee aan de slag te gaan. Niet alleen vanwege de ernst van de problematiek, maar ook om als bedrijf op termijn levensvatbaar te blijven.</a:t>
            </a:r>
          </a:p>
          <a:p>
            <a:pPr marL="0" indent="0">
              <a:buNone/>
            </a:pPr>
            <a:endParaRPr lang="nl-NL" sz="17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1700" b="1" dirty="0">
                <a:latin typeface="Calibri" panose="020F0502020204030204" pitchFamily="34" charset="0"/>
                <a:ea typeface="Calibri" panose="020F0502020204030204" pitchFamily="34" charset="0"/>
                <a:cs typeface="Calibri" panose="020F0502020204030204" pitchFamily="34" charset="0"/>
              </a:rPr>
              <a:t>Workshop 1</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Locatie: bij een van de deelnemers</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Datum en tijd: datum nog te bepalen, 14:30-17:00</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In de periode na de kick-off lichten we samen je bedrijf door op alle duurzame thema’s. In deze nulmeting maken we gebruik van de </a:t>
            </a:r>
            <a:r>
              <a:rPr lang="nl-NL" sz="1700" dirty="0" err="1">
                <a:latin typeface="Calibri" panose="020F0502020204030204" pitchFamily="34" charset="0"/>
                <a:ea typeface="Calibri" panose="020F0502020204030204" pitchFamily="34" charset="0"/>
                <a:cs typeface="Calibri" panose="020F0502020204030204" pitchFamily="34" charset="0"/>
              </a:rPr>
              <a:t>DuOn</a:t>
            </a:r>
            <a:r>
              <a:rPr lang="nl-NL" sz="1700" dirty="0">
                <a:latin typeface="Calibri" panose="020F0502020204030204" pitchFamily="34" charset="0"/>
                <a:ea typeface="Calibri" panose="020F0502020204030204" pitchFamily="34" charset="0"/>
                <a:cs typeface="Calibri" panose="020F0502020204030204" pitchFamily="34" charset="0"/>
              </a:rPr>
              <a:t>-Scan, waarmee je een integraal Duurzaamheidsprofiel van je bedrijf ontvangt. Daarin wordt duidelijk wat je allemaal al goed doet, maar ook waar nog verbeterpunten zijn. Het profiel bevat ook een schat aan praktische tips, waardoor je het niet meer allemaal zelf hoeft uit te zoeken. Daarnaast gebruiken we de Milieubarometer om je milieuprestaties en CO2-footprint te meten, zodat je ook echt kunt meten wat je voortgang is. De uitkomsten delen we met elkaar in deze workshop.</a:t>
            </a:r>
          </a:p>
          <a:p>
            <a:pPr marL="892175" indent="-892175">
              <a:buNone/>
            </a:pPr>
            <a:endParaRPr lang="nl-NL" sz="1700" dirty="0">
              <a:latin typeface="Calibri" panose="020F0502020204030204" pitchFamily="34" charset="0"/>
              <a:ea typeface="Calibri" panose="020F0502020204030204" pitchFamily="34" charset="0"/>
              <a:cs typeface="Calibri" panose="020F0502020204030204" pitchFamily="34" charset="0"/>
            </a:endParaRPr>
          </a:p>
        </p:txBody>
      </p:sp>
      <p:pic>
        <p:nvPicPr>
          <p:cNvPr id="7" name="Afbeelding 6">
            <a:extLst>
              <a:ext uri="{FF2B5EF4-FFF2-40B4-BE49-F238E27FC236}">
                <a16:creationId xmlns:a16="http://schemas.microsoft.com/office/drawing/2014/main" id="{815779B4-51A1-37D2-9D17-F780357BE1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7735" y="3994680"/>
            <a:ext cx="850265" cy="890602"/>
          </a:xfrm>
          <a:prstGeom prst="rect">
            <a:avLst/>
          </a:prstGeom>
          <a:noFill/>
          <a:ln>
            <a:noFill/>
          </a:ln>
        </p:spPr>
      </p:pic>
    </p:spTree>
    <p:extLst>
      <p:ext uri="{BB962C8B-B14F-4D97-AF65-F5344CB8AC3E}">
        <p14:creationId xmlns:p14="http://schemas.microsoft.com/office/powerpoint/2010/main" val="218527089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el 1"/>
          <p:cNvSpPr txBox="1">
            <a:spLocks noGrp="1"/>
          </p:cNvSpPr>
          <p:nvPr>
            <p:ph type="title"/>
          </p:nvPr>
        </p:nvSpPr>
        <p:spPr>
          <a:xfrm>
            <a:off x="826770" y="340252"/>
            <a:ext cx="8229600" cy="549716"/>
          </a:xfrm>
          <a:prstGeom prst="rect">
            <a:avLst/>
          </a:prstGeom>
        </p:spPr>
        <p:txBody>
          <a:bodyPr>
            <a:normAutofit fontScale="90000"/>
          </a:bodyPr>
          <a:lstStyle>
            <a:lvl1pPr>
              <a:defRPr sz="3200"/>
            </a:lvl1pPr>
          </a:lstStyle>
          <a:p>
            <a:r>
              <a:rPr lang="nl-NL" b="0" dirty="0">
                <a:latin typeface="Avenir Light" panose="020B0402020203020204" pitchFamily="34" charset="77"/>
              </a:rPr>
              <a:t>HOE WERKT HET?</a:t>
            </a:r>
            <a:endParaRPr b="0" dirty="0">
              <a:latin typeface="Avenir Light" panose="020B0402020203020204" pitchFamily="34" charset="77"/>
            </a:endParaRPr>
          </a:p>
        </p:txBody>
      </p:sp>
      <p:sp>
        <p:nvSpPr>
          <p:cNvPr id="138" name="Tijdelijke aanduiding voor inhoud 2"/>
          <p:cNvSpPr txBox="1">
            <a:spLocks noGrp="1"/>
          </p:cNvSpPr>
          <p:nvPr>
            <p:ph type="body" idx="1"/>
          </p:nvPr>
        </p:nvSpPr>
        <p:spPr>
          <a:xfrm>
            <a:off x="826770" y="1471613"/>
            <a:ext cx="11003280" cy="5046135"/>
          </a:xfrm>
          <a:prstGeom prst="rect">
            <a:avLst/>
          </a:prstGeom>
        </p:spPr>
        <p:txBody>
          <a:bodyPr>
            <a:noAutofit/>
          </a:bodyPr>
          <a:lstStyle/>
          <a:p>
            <a:pPr marL="0" indent="0">
              <a:buNone/>
            </a:pPr>
            <a:r>
              <a:rPr lang="nl-NL" sz="1700" b="1" dirty="0">
                <a:latin typeface="Calibri" panose="020F0502020204030204" pitchFamily="34" charset="0"/>
                <a:ea typeface="Calibri" panose="020F0502020204030204" pitchFamily="34" charset="0"/>
                <a:cs typeface="Calibri" panose="020F0502020204030204" pitchFamily="34" charset="0"/>
              </a:rPr>
              <a:t>Workshop 2</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Locatie: bij een van de deelnemers</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Datum en tijd: datum nog te bepalen, 14:00-17:00</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Op basis van de input uit de nulmeting ga je na de eerste workshop aan de slag met het opstellen van een praktische Duurzaamheidsagenda: een praktisch actieplan waarmee duurzaam ondernemen een permanent verbeterproces wordt. Deze plannen delen we op de tweede workshop met elkaar, zodat je van elkaar kunt leren en allerlei praktische tips kunt uitwisselen. Ook nemen we je mee in de veranderende wetgeving rondom MVO-rapportageverplichtingen. Aan het einde van de workshop besteden we aandacht aan MVO-communicatie: Wat is je verhaal naar je stakeholders toe? Hoe communiceer je over je ambities en behaalde resultaten en hoe voorkom je ‘greenwashing’? Ook krijg je een communicatieopdracht mee om je eigen duurzame verhaal op te stellen.</a:t>
            </a:r>
          </a:p>
          <a:p>
            <a:pPr marL="0" indent="0">
              <a:buNone/>
            </a:pPr>
            <a:endParaRPr lang="nl-NL" sz="1700" dirty="0">
              <a:latin typeface="Calibri" panose="020F0502020204030204" pitchFamily="34" charset="0"/>
              <a:ea typeface="Calibri" panose="020F0502020204030204" pitchFamily="34" charset="0"/>
              <a:cs typeface="Calibri" panose="020F0502020204030204" pitchFamily="34" charset="0"/>
            </a:endParaRPr>
          </a:p>
          <a:p>
            <a:pPr marL="892175" indent="-892175">
              <a:buNone/>
            </a:pPr>
            <a:endParaRPr lang="nl-NL" sz="17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953368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Titel 1"/>
          <p:cNvSpPr txBox="1">
            <a:spLocks noGrp="1"/>
          </p:cNvSpPr>
          <p:nvPr>
            <p:ph type="title"/>
          </p:nvPr>
        </p:nvSpPr>
        <p:spPr>
          <a:xfrm>
            <a:off x="826770" y="340252"/>
            <a:ext cx="8229600" cy="549716"/>
          </a:xfrm>
          <a:prstGeom prst="rect">
            <a:avLst/>
          </a:prstGeom>
        </p:spPr>
        <p:txBody>
          <a:bodyPr>
            <a:normAutofit fontScale="90000"/>
          </a:bodyPr>
          <a:lstStyle>
            <a:lvl1pPr>
              <a:defRPr sz="3200"/>
            </a:lvl1pPr>
          </a:lstStyle>
          <a:p>
            <a:r>
              <a:rPr lang="nl-NL" b="0" dirty="0">
                <a:latin typeface="Avenir Light" panose="020B0402020203020204" pitchFamily="34" charset="77"/>
              </a:rPr>
              <a:t>HOE WERKT HET?</a:t>
            </a:r>
            <a:endParaRPr b="0" dirty="0">
              <a:latin typeface="Avenir Light" panose="020B0402020203020204" pitchFamily="34" charset="77"/>
            </a:endParaRPr>
          </a:p>
        </p:txBody>
      </p:sp>
      <p:sp>
        <p:nvSpPr>
          <p:cNvPr id="138" name="Tijdelijke aanduiding voor inhoud 2"/>
          <p:cNvSpPr txBox="1">
            <a:spLocks noGrp="1"/>
          </p:cNvSpPr>
          <p:nvPr>
            <p:ph type="body" idx="1"/>
          </p:nvPr>
        </p:nvSpPr>
        <p:spPr>
          <a:xfrm>
            <a:off x="826770" y="1471613"/>
            <a:ext cx="11003280" cy="5046135"/>
          </a:xfrm>
          <a:prstGeom prst="rect">
            <a:avLst/>
          </a:prstGeom>
        </p:spPr>
        <p:txBody>
          <a:bodyPr>
            <a:noAutofit/>
          </a:bodyPr>
          <a:lstStyle/>
          <a:p>
            <a:pPr marL="0" indent="0">
              <a:buNone/>
            </a:pPr>
            <a:r>
              <a:rPr lang="nl-NL" sz="1700" b="1" dirty="0">
                <a:latin typeface="Calibri" panose="020F0502020204030204" pitchFamily="34" charset="0"/>
                <a:ea typeface="Calibri" panose="020F0502020204030204" pitchFamily="34" charset="0"/>
                <a:cs typeface="Calibri" panose="020F0502020204030204" pitchFamily="34" charset="0"/>
              </a:rPr>
              <a:t>Koplopersymposium</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Locatie: nog te bepalen</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Datum en tijd: nog te bepalen</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Het symposium wordt bezocht door een breed publiek van ondernemers, overheden en andere geïnteresseerden. Dit levert je positieve publiciteit op en een stukje waardering voor je inspanningen. Wellicht levert het je zelfs nieuwe klanten op. Tijdens het symposium presenteer je je resultaten en inspireer je andere bedrijven, zodat zij ook meer werk gaan maken van duurzaam ondernemen. De deelnemer die de communicatieopdracht het beste heeft gemaakt, wint de Koploperprijs. Alle Koplopers ontvangen op het symposium het Koplopercertificaat.</a:t>
            </a:r>
          </a:p>
          <a:p>
            <a:pPr marL="0" indent="0">
              <a:buNone/>
            </a:pPr>
            <a:endParaRPr lang="nl-NL" sz="17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1700" b="1" dirty="0">
                <a:latin typeface="Calibri" panose="020F0502020204030204" pitchFamily="34" charset="0"/>
                <a:ea typeface="Calibri" panose="020F0502020204030204" pitchFamily="34" charset="0"/>
                <a:cs typeface="Calibri" panose="020F0502020204030204" pitchFamily="34" charset="0"/>
              </a:rPr>
              <a:t>Evaluatie</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Tijdens een afsluitende evaluatiebijeenkomst blikken we terug op het project: wat heeft het opgeleverd, wat vond je goed en wat kan er beter? En we kijken vooruit: hoe ga je nu verder, wat heb je nog nodig en hoe kunnen we samen nog meer bedrijven en organisaties helpen om sneller te verduurzamen.</a:t>
            </a:r>
          </a:p>
          <a:p>
            <a:pPr marL="0" indent="0">
              <a:buNone/>
            </a:pPr>
            <a:endParaRPr lang="nl-NL" sz="1700" dirty="0">
              <a:latin typeface="Calibri" panose="020F0502020204030204" pitchFamily="34" charset="0"/>
              <a:ea typeface="Calibri" panose="020F0502020204030204" pitchFamily="34" charset="0"/>
              <a:cs typeface="Calibri" panose="020F0502020204030204" pitchFamily="34" charset="0"/>
            </a:endParaRPr>
          </a:p>
          <a:p>
            <a:pPr marL="892175" indent="-892175">
              <a:buNone/>
            </a:pPr>
            <a:endParaRPr lang="nl-NL" sz="17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8883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el 1"/>
          <p:cNvSpPr txBox="1">
            <a:spLocks noGrp="1"/>
          </p:cNvSpPr>
          <p:nvPr>
            <p:ph type="title"/>
          </p:nvPr>
        </p:nvSpPr>
        <p:spPr>
          <a:xfrm>
            <a:off x="826770" y="340252"/>
            <a:ext cx="8229600" cy="549716"/>
          </a:xfrm>
          <a:prstGeom prst="rect">
            <a:avLst/>
          </a:prstGeom>
        </p:spPr>
        <p:txBody>
          <a:bodyPr>
            <a:normAutofit fontScale="90000"/>
          </a:bodyPr>
          <a:lstStyle>
            <a:lvl1pPr>
              <a:defRPr sz="3200"/>
            </a:lvl1pPr>
          </a:lstStyle>
          <a:p>
            <a:r>
              <a:rPr lang="nl-NL" b="0" dirty="0">
                <a:latin typeface="Avenir Light" panose="020B0402020203020204" pitchFamily="34" charset="77"/>
              </a:rPr>
              <a:t>WAT LEVERT HET OP?</a:t>
            </a:r>
            <a:endParaRPr b="0" dirty="0">
              <a:latin typeface="Avenir Light" panose="020B0402020203020204" pitchFamily="34" charset="77"/>
            </a:endParaRPr>
          </a:p>
        </p:txBody>
      </p:sp>
      <p:sp>
        <p:nvSpPr>
          <p:cNvPr id="138" name="Tijdelijke aanduiding voor inhoud 2"/>
          <p:cNvSpPr txBox="1">
            <a:spLocks noGrp="1"/>
          </p:cNvSpPr>
          <p:nvPr>
            <p:ph type="body" idx="1"/>
          </p:nvPr>
        </p:nvSpPr>
        <p:spPr>
          <a:xfrm>
            <a:off x="826770" y="1471613"/>
            <a:ext cx="11003280" cy="5046135"/>
          </a:xfrm>
          <a:prstGeom prst="rect">
            <a:avLst/>
          </a:prstGeom>
        </p:spPr>
        <p:txBody>
          <a:bodyPr>
            <a:noAutofit/>
          </a:bodyPr>
          <a:lstStyle/>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	Een degelijke nulmeting: wat doen we al goed en wat kan er beter?</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	Kostenbesparingen op onder meer energie, afval en mobiliteit</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	Inzicht in betekenis van MVO voor de organisatie, milieuprestaties, CO2-footprint</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	Heel veel praktische tips voor verduurzaming van de bedrijfsvoering</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	Nieuwe ideeën voor innovatie van product- en dienstverlening</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	Een praktisch actieplan voor duurzaam ondernemen</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	Bewustere keuzes bij inkoop, investeringen</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	Betere communicatie over MVO</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	Meer betrokkenheid van de medewerkers</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	Positieve publiciteit en daardoor vaak ook nieuwe klanten</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	Uitbreiding van het netwerk en samenwerking met andere bedrijven en initiatieven</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	Besparing van tijd en geld door deskundige begeleiding en praktische tools</a:t>
            </a:r>
          </a:p>
        </p:txBody>
      </p:sp>
    </p:spTree>
    <p:extLst>
      <p:ext uri="{BB962C8B-B14F-4D97-AF65-F5344CB8AC3E}">
        <p14:creationId xmlns:p14="http://schemas.microsoft.com/office/powerpoint/2010/main" val="321631591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el 1"/>
          <p:cNvSpPr txBox="1">
            <a:spLocks noGrp="1"/>
          </p:cNvSpPr>
          <p:nvPr>
            <p:ph type="title"/>
          </p:nvPr>
        </p:nvSpPr>
        <p:spPr>
          <a:xfrm>
            <a:off x="826770" y="340252"/>
            <a:ext cx="8229600" cy="549716"/>
          </a:xfrm>
          <a:prstGeom prst="rect">
            <a:avLst/>
          </a:prstGeom>
        </p:spPr>
        <p:txBody>
          <a:bodyPr>
            <a:normAutofit fontScale="90000"/>
          </a:bodyPr>
          <a:lstStyle>
            <a:lvl1pPr>
              <a:defRPr sz="3200"/>
            </a:lvl1pPr>
          </a:lstStyle>
          <a:p>
            <a:r>
              <a:rPr lang="nl-NL" b="0" dirty="0">
                <a:latin typeface="Avenir Light" panose="020B0402020203020204" pitchFamily="34" charset="77"/>
              </a:rPr>
              <a:t>WAT KOST HET?</a:t>
            </a:r>
            <a:endParaRPr b="0" dirty="0">
              <a:latin typeface="Avenir Light" panose="020B0402020203020204" pitchFamily="34" charset="77"/>
            </a:endParaRPr>
          </a:p>
        </p:txBody>
      </p:sp>
      <p:sp>
        <p:nvSpPr>
          <p:cNvPr id="138" name="Tijdelijke aanduiding voor inhoud 2"/>
          <p:cNvSpPr txBox="1">
            <a:spLocks noGrp="1"/>
          </p:cNvSpPr>
          <p:nvPr>
            <p:ph type="body" idx="1"/>
          </p:nvPr>
        </p:nvSpPr>
        <p:spPr>
          <a:xfrm>
            <a:off x="826770" y="1471613"/>
            <a:ext cx="11003280" cy="5046135"/>
          </a:xfrm>
          <a:prstGeom prst="rect">
            <a:avLst/>
          </a:prstGeom>
        </p:spPr>
        <p:txBody>
          <a:bodyPr>
            <a:noAutofit/>
          </a:bodyPr>
          <a:lstStyle/>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De deelnamekosten zijn €875 excl. btw per bedrijf na 75% tegemoetkoming van het LIOF. </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Voor aanvullend advies kunnen meerkosten van toepassing zijn. Die worden vooraf gecommuniceerd. Geen verrassingen achteraf dus.</a:t>
            </a:r>
            <a:endParaRPr lang="nl-NL" sz="17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Daarnaast betaal je zelf de startlicentie voor de Milieubarometer (kortingsprijs €170 ex btw, normaal €249). De jaarlijkse verlenging van het Milieubarometer-abonnement, kost €85,- per jaar per vestiging. Eventuele extra barometers (voor extra vestigingen) kosten €85,- per extra barometer). Na de start van het project ontvang je instructies voor het aanmaken van het abonnement.</a:t>
            </a:r>
          </a:p>
          <a:p>
            <a:pPr marL="0" indent="0">
              <a:buNone/>
            </a:pPr>
            <a:endParaRPr lang="nl-NL" sz="17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2900" dirty="0">
                <a:solidFill>
                  <a:srgbClr val="78A200"/>
                </a:solidFill>
                <a:latin typeface="Avenir Light" panose="020B0402020203020204" pitchFamily="34" charset="77"/>
              </a:rPr>
              <a:t>WAT VRAGEN WE VAN JOU?</a:t>
            </a:r>
          </a:p>
          <a:p>
            <a:pPr marL="0" indent="0">
              <a:buNone/>
            </a:pPr>
            <a:endParaRPr lang="nl-NL" sz="2900" dirty="0">
              <a:solidFill>
                <a:srgbClr val="78A200"/>
              </a:solidFill>
              <a:latin typeface="Avenir Light" panose="020B0402020203020204" pitchFamily="34" charset="77"/>
            </a:endParaRP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	5 plenaire bijeenkomsten van gemiddeld 3 uur met alle deelnemers: totaal 15 uur</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	</a:t>
            </a:r>
            <a:r>
              <a:rPr lang="nl-NL" sz="1700">
                <a:latin typeface="Calibri" panose="020F0502020204030204" pitchFamily="34" charset="0"/>
                <a:ea typeface="Calibri" panose="020F0502020204030204" pitchFamily="34" charset="0"/>
                <a:cs typeface="Calibri" panose="020F0502020204030204" pitchFamily="34" charset="0"/>
              </a:rPr>
              <a:t>Individuele gesprekken </a:t>
            </a:r>
            <a:r>
              <a:rPr lang="nl-NL" sz="1700" dirty="0">
                <a:latin typeface="Calibri" panose="020F0502020204030204" pitchFamily="34" charset="0"/>
                <a:ea typeface="Calibri" panose="020F0502020204030204" pitchFamily="34" charset="0"/>
                <a:cs typeface="Calibri" panose="020F0502020204030204" pitchFamily="34" charset="0"/>
              </a:rPr>
              <a:t>(interview nulmeting en bespreking resultaten): totaal 5 uur</a:t>
            </a: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	Huiswerk (o.a. (milieu)gegevens verzamelen, actieplan opstellen, communicatie opdracht): totaal ~20 uur</a:t>
            </a:r>
          </a:p>
          <a:p>
            <a:pPr marL="0" indent="0">
              <a:buNone/>
            </a:pPr>
            <a:endParaRPr lang="nl-NL" sz="1700" dirty="0">
              <a:latin typeface="Calibri" panose="020F0502020204030204" pitchFamily="34" charset="0"/>
              <a:ea typeface="Calibri" panose="020F0502020204030204" pitchFamily="34" charset="0"/>
              <a:cs typeface="Calibri" panose="020F0502020204030204" pitchFamily="34" charset="0"/>
            </a:endParaRPr>
          </a:p>
          <a:p>
            <a:pPr marL="892175" indent="-892175">
              <a:buNone/>
            </a:pPr>
            <a:endParaRPr lang="nl-NL" sz="17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522017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el 1"/>
          <p:cNvSpPr txBox="1">
            <a:spLocks noGrp="1"/>
          </p:cNvSpPr>
          <p:nvPr>
            <p:ph type="title"/>
          </p:nvPr>
        </p:nvSpPr>
        <p:spPr>
          <a:xfrm>
            <a:off x="826770" y="340252"/>
            <a:ext cx="8229600" cy="549716"/>
          </a:xfrm>
          <a:prstGeom prst="rect">
            <a:avLst/>
          </a:prstGeom>
        </p:spPr>
        <p:txBody>
          <a:bodyPr>
            <a:normAutofit fontScale="90000"/>
          </a:bodyPr>
          <a:lstStyle>
            <a:lvl1pPr>
              <a:defRPr sz="3200"/>
            </a:lvl1pPr>
          </a:lstStyle>
          <a:p>
            <a:r>
              <a:rPr lang="nl-NL" b="0" dirty="0">
                <a:latin typeface="Avenir Light" panose="020B0402020203020204" pitchFamily="34" charset="77"/>
              </a:rPr>
              <a:t>WIE KAN DEELNEMEN?</a:t>
            </a:r>
            <a:endParaRPr b="0" dirty="0">
              <a:latin typeface="Avenir Light" panose="020B0402020203020204" pitchFamily="34" charset="77"/>
            </a:endParaRPr>
          </a:p>
        </p:txBody>
      </p:sp>
      <p:sp>
        <p:nvSpPr>
          <p:cNvPr id="138" name="Tijdelijke aanduiding voor inhoud 2"/>
          <p:cNvSpPr txBox="1">
            <a:spLocks noGrp="1"/>
          </p:cNvSpPr>
          <p:nvPr>
            <p:ph type="body" idx="1"/>
          </p:nvPr>
        </p:nvSpPr>
        <p:spPr>
          <a:xfrm>
            <a:off x="826770" y="1471613"/>
            <a:ext cx="11003280" cy="5046135"/>
          </a:xfrm>
          <a:prstGeom prst="rect">
            <a:avLst/>
          </a:prstGeom>
        </p:spPr>
        <p:txBody>
          <a:bodyPr>
            <a:noAutofit/>
          </a:bodyPr>
          <a:lstStyle/>
          <a:p>
            <a:pPr marL="342900" lvl="0" indent="-342900">
              <a:buFont typeface="Symbol" panose="05050102010706020507" pitchFamily="18" charset="2"/>
              <a:buChar char=""/>
            </a:pPr>
            <a:r>
              <a:rPr lang="nl-NL" sz="1700" dirty="0">
                <a:latin typeface="Calibri" panose="020F0502020204030204" pitchFamily="34" charset="0"/>
                <a:cs typeface="Calibri" panose="020F0502020204030204" pitchFamily="34" charset="0"/>
              </a:rPr>
              <a:t>MKB ondernemers uit Limburg, die energie willen besparen en (nog) duurzamer willen gaan ondernemen.</a:t>
            </a:r>
          </a:p>
          <a:p>
            <a:pPr marL="342900" lvl="0" indent="-342900">
              <a:buFont typeface="Symbol" panose="05050102010706020507" pitchFamily="18" charset="2"/>
              <a:buChar char=""/>
            </a:pPr>
            <a:r>
              <a:rPr lang="nl-NL" sz="1700" dirty="0">
                <a:latin typeface="Calibri" panose="020F0502020204030204" pitchFamily="34" charset="0"/>
                <a:cs typeface="Calibri" panose="020F0502020204030204" pitchFamily="34" charset="0"/>
              </a:rPr>
              <a:t>1 à 2 deelnemers per bedrijf.</a:t>
            </a:r>
          </a:p>
          <a:p>
            <a:pPr marL="342900" lvl="0" indent="-342900">
              <a:buFont typeface="Symbol" panose="05050102010706020507" pitchFamily="18" charset="2"/>
              <a:buChar char=""/>
            </a:pPr>
            <a:r>
              <a:rPr lang="nl-NL" sz="1700" dirty="0">
                <a:latin typeface="Calibri" panose="020F0502020204030204" pitchFamily="34" charset="0"/>
                <a:cs typeface="Calibri" panose="020F0502020204030204" pitchFamily="34" charset="0"/>
              </a:rPr>
              <a:t>Bedrijven uit de volgende sectoren:</a:t>
            </a:r>
          </a:p>
          <a:p>
            <a:pPr marL="742950" lvl="1" indent="-285750">
              <a:buFont typeface="Courier New" panose="02070309020205020404" pitchFamily="49" charset="0"/>
              <a:buChar char="o"/>
            </a:pPr>
            <a:r>
              <a:rPr lang="nl-NL" sz="1700" dirty="0">
                <a:latin typeface="Calibri" panose="020F0502020204030204" pitchFamily="34" charset="0"/>
                <a:cs typeface="Calibri" panose="020F0502020204030204" pitchFamily="34" charset="0"/>
              </a:rPr>
              <a:t>Maakbedrijven</a:t>
            </a:r>
          </a:p>
          <a:p>
            <a:pPr marL="742950" lvl="1" indent="-285750">
              <a:buFont typeface="Courier New" panose="02070309020205020404" pitchFamily="49" charset="0"/>
              <a:buChar char="o"/>
            </a:pPr>
            <a:r>
              <a:rPr lang="nl-NL" sz="1700" dirty="0">
                <a:latin typeface="Calibri" panose="020F0502020204030204" pitchFamily="34" charset="0"/>
                <a:cs typeface="Calibri" panose="020F0502020204030204" pitchFamily="34" charset="0"/>
              </a:rPr>
              <a:t>Logistiek</a:t>
            </a:r>
          </a:p>
          <a:p>
            <a:pPr marL="742950" lvl="1" indent="-285750">
              <a:buFont typeface="Courier New" panose="02070309020205020404" pitchFamily="49" charset="0"/>
              <a:buChar char="o"/>
            </a:pPr>
            <a:r>
              <a:rPr lang="nl-NL" sz="1700" dirty="0">
                <a:latin typeface="Calibri" panose="020F0502020204030204" pitchFamily="34" charset="0"/>
                <a:cs typeface="Calibri" panose="020F0502020204030204" pitchFamily="34" charset="0"/>
              </a:rPr>
              <a:t>Bouwnijverheid</a:t>
            </a:r>
          </a:p>
          <a:p>
            <a:pPr marL="742950" lvl="1" indent="-285750">
              <a:buFont typeface="Courier New" panose="02070309020205020404" pitchFamily="49" charset="0"/>
              <a:buChar char="o"/>
            </a:pPr>
            <a:r>
              <a:rPr lang="nl-NL" sz="1700" dirty="0">
                <a:latin typeface="Calibri" panose="020F0502020204030204" pitchFamily="34" charset="0"/>
                <a:cs typeface="Calibri" panose="020F0502020204030204" pitchFamily="34" charset="0"/>
              </a:rPr>
              <a:t>Waterbedrijven en afvalbeheer</a:t>
            </a:r>
          </a:p>
          <a:p>
            <a:pPr marL="742950" lvl="1" indent="-285750">
              <a:buFont typeface="Courier New" panose="02070309020205020404" pitchFamily="49" charset="0"/>
              <a:buChar char="o"/>
            </a:pPr>
            <a:r>
              <a:rPr lang="nl-NL" sz="1700" dirty="0">
                <a:latin typeface="Calibri" panose="020F0502020204030204" pitchFamily="34" charset="0"/>
                <a:cs typeface="Calibri" panose="020F0502020204030204" pitchFamily="34" charset="0"/>
              </a:rPr>
              <a:t>Energievoorziening</a:t>
            </a:r>
          </a:p>
          <a:p>
            <a:pPr marL="742950" lvl="1" indent="-285750">
              <a:buFont typeface="Courier New" panose="02070309020205020404" pitchFamily="49" charset="0"/>
              <a:buChar char="o"/>
            </a:pPr>
            <a:r>
              <a:rPr lang="nl-NL" sz="1700" dirty="0">
                <a:latin typeface="Calibri" panose="020F0502020204030204" pitchFamily="34" charset="0"/>
                <a:cs typeface="Calibri" panose="020F0502020204030204" pitchFamily="34" charset="0"/>
              </a:rPr>
              <a:t>Agro food</a:t>
            </a:r>
          </a:p>
          <a:p>
            <a:pPr marL="742950" lvl="1" indent="-285750">
              <a:buFont typeface="Courier New" panose="02070309020205020404" pitchFamily="49" charset="0"/>
              <a:buChar char="o"/>
            </a:pPr>
            <a:r>
              <a:rPr lang="nl-NL" sz="1700" dirty="0">
                <a:latin typeface="Calibri" panose="020F0502020204030204" pitchFamily="34" charset="0"/>
                <a:cs typeface="Calibri" panose="020F0502020204030204" pitchFamily="34" charset="0"/>
              </a:rPr>
              <a:t>Zorg</a:t>
            </a:r>
          </a:p>
          <a:p>
            <a:pPr marL="742950" lvl="1" indent="-285750">
              <a:buFont typeface="Courier New" panose="02070309020205020404" pitchFamily="49" charset="0"/>
              <a:buChar char="o"/>
            </a:pPr>
            <a:r>
              <a:rPr lang="nl-NL" sz="1700" dirty="0">
                <a:latin typeface="Calibri" panose="020F0502020204030204" pitchFamily="34" charset="0"/>
                <a:cs typeface="Calibri" panose="020F0502020204030204" pitchFamily="34" charset="0"/>
              </a:rPr>
              <a:t>IT</a:t>
            </a:r>
          </a:p>
          <a:p>
            <a:pPr marL="342900" indent="-342900">
              <a:buFont typeface="Symbol" panose="05050102010706020507" pitchFamily="18" charset="2"/>
              <a:buChar char=""/>
            </a:pPr>
            <a:r>
              <a:rPr lang="nl-NL" sz="1700" dirty="0">
                <a:latin typeface="Calibri" panose="020F0502020204030204" pitchFamily="34" charset="0"/>
                <a:cs typeface="Calibri" panose="020F0502020204030204" pitchFamily="34" charset="0"/>
              </a:rPr>
              <a:t>Ben je geen MKB ondernemer dan heten we je alsnog welkom om deel te nemen maar kun je geen gebruik maken van de tegemoetkoming van LIOF.</a:t>
            </a:r>
          </a:p>
          <a:p>
            <a:pPr marL="892175" indent="-892175">
              <a:buNone/>
            </a:pPr>
            <a:endParaRPr lang="nl-NL" sz="17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330464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el 1"/>
          <p:cNvSpPr txBox="1">
            <a:spLocks noGrp="1"/>
          </p:cNvSpPr>
          <p:nvPr>
            <p:ph type="title"/>
          </p:nvPr>
        </p:nvSpPr>
        <p:spPr>
          <a:xfrm>
            <a:off x="826770" y="340252"/>
            <a:ext cx="8229600" cy="549716"/>
          </a:xfrm>
          <a:prstGeom prst="rect">
            <a:avLst/>
          </a:prstGeom>
        </p:spPr>
        <p:txBody>
          <a:bodyPr>
            <a:normAutofit fontScale="90000"/>
          </a:bodyPr>
          <a:lstStyle>
            <a:lvl1pPr>
              <a:defRPr sz="3200"/>
            </a:lvl1pPr>
          </a:lstStyle>
          <a:p>
            <a:r>
              <a:rPr lang="nl-NL" b="0" dirty="0">
                <a:latin typeface="Avenir Light" panose="020B0402020203020204" pitchFamily="34" charset="77"/>
              </a:rPr>
              <a:t>WIL JE MEER WETEN?</a:t>
            </a:r>
            <a:endParaRPr b="0" dirty="0">
              <a:latin typeface="Avenir Light" panose="020B0402020203020204" pitchFamily="34" charset="77"/>
            </a:endParaRPr>
          </a:p>
        </p:txBody>
      </p:sp>
      <p:sp>
        <p:nvSpPr>
          <p:cNvPr id="138" name="Tijdelijke aanduiding voor inhoud 2"/>
          <p:cNvSpPr txBox="1">
            <a:spLocks noGrp="1"/>
          </p:cNvSpPr>
          <p:nvPr>
            <p:ph type="body" idx="1"/>
          </p:nvPr>
        </p:nvSpPr>
        <p:spPr>
          <a:xfrm>
            <a:off x="826770" y="1471613"/>
            <a:ext cx="11003280" cy="5046135"/>
          </a:xfrm>
          <a:prstGeom prst="rect">
            <a:avLst/>
          </a:prstGeom>
        </p:spPr>
        <p:txBody>
          <a:bodyPr>
            <a:noAutofit/>
          </a:bodyPr>
          <a:lstStyle/>
          <a:p>
            <a:pPr marL="0" lvl="0" indent="0">
              <a:buNone/>
            </a:pPr>
            <a:r>
              <a:rPr lang="nl-NL" sz="1700" dirty="0">
                <a:latin typeface="Calibri" panose="020F0502020204030204" pitchFamily="34" charset="0"/>
                <a:cs typeface="Calibri" panose="020F0502020204030204" pitchFamily="34" charset="0"/>
              </a:rPr>
              <a:t>Koploperteam | Monique </a:t>
            </a:r>
            <a:r>
              <a:rPr lang="nl-NL" sz="1700" dirty="0" err="1">
                <a:latin typeface="Calibri" panose="020F0502020204030204" pitchFamily="34" charset="0"/>
                <a:cs typeface="Calibri" panose="020F0502020204030204" pitchFamily="34" charset="0"/>
              </a:rPr>
              <a:t>Morée</a:t>
            </a:r>
            <a:endParaRPr lang="nl-NL" sz="1700" dirty="0">
              <a:latin typeface="Calibri" panose="020F0502020204030204" pitchFamily="34" charset="0"/>
              <a:cs typeface="Calibri" panose="020F0502020204030204" pitchFamily="34" charset="0"/>
            </a:endParaRPr>
          </a:p>
          <a:p>
            <a:pPr marL="0" lvl="0" indent="0">
              <a:buNone/>
            </a:pPr>
            <a:r>
              <a:rPr lang="nl-NL" sz="1700" dirty="0">
                <a:latin typeface="Calibri" panose="020F0502020204030204" pitchFamily="34" charset="0"/>
                <a:cs typeface="Calibri" panose="020F0502020204030204" pitchFamily="34" charset="0"/>
                <a:hlinkClick r:id="rId3"/>
              </a:rPr>
              <a:t>Monique@mvo-interim.nl</a:t>
            </a:r>
            <a:r>
              <a:rPr lang="nl-NL" sz="1700" dirty="0">
                <a:latin typeface="Calibri" panose="020F0502020204030204" pitchFamily="34" charset="0"/>
                <a:cs typeface="Calibri" panose="020F0502020204030204" pitchFamily="34" charset="0"/>
              </a:rPr>
              <a:t> </a:t>
            </a:r>
          </a:p>
          <a:p>
            <a:pPr marL="0" lvl="0" indent="0">
              <a:buNone/>
            </a:pPr>
            <a:r>
              <a:rPr lang="nl-NL" sz="1700" dirty="0">
                <a:latin typeface="Calibri" panose="020F0502020204030204" pitchFamily="34" charset="0"/>
                <a:cs typeface="Calibri" panose="020F0502020204030204" pitchFamily="34" charset="0"/>
              </a:rPr>
              <a:t>06-25447954		</a:t>
            </a:r>
          </a:p>
          <a:p>
            <a:pPr marL="0" lvl="0" indent="0">
              <a:buNone/>
            </a:pPr>
            <a:endParaRPr lang="nl-NL" sz="1700" dirty="0">
              <a:latin typeface="Calibri" panose="020F0502020204030204" pitchFamily="34" charset="0"/>
              <a:cs typeface="Calibri" panose="020F0502020204030204" pitchFamily="34" charset="0"/>
            </a:endParaRPr>
          </a:p>
          <a:p>
            <a:pPr marL="0" lvl="0" indent="0">
              <a:buNone/>
            </a:pPr>
            <a:r>
              <a:rPr lang="nl-NL" sz="1700" dirty="0">
                <a:latin typeface="Calibri" panose="020F0502020204030204" pitchFamily="34" charset="0"/>
                <a:cs typeface="Calibri" panose="020F0502020204030204" pitchFamily="34" charset="0"/>
              </a:rPr>
              <a:t>Koploperteam | Sylvia Vannisselroij</a:t>
            </a:r>
          </a:p>
          <a:p>
            <a:pPr marL="0" lvl="0" indent="0">
              <a:buNone/>
            </a:pPr>
            <a:r>
              <a:rPr lang="nl-NL" sz="1700" dirty="0">
                <a:latin typeface="Calibri" panose="020F0502020204030204" pitchFamily="34" charset="0"/>
                <a:cs typeface="Calibri" panose="020F0502020204030204" pitchFamily="34" charset="0"/>
                <a:hlinkClick r:id="rId4"/>
              </a:rPr>
              <a:t>Sylvia@expeditie02050.nl</a:t>
            </a:r>
            <a:r>
              <a:rPr lang="nl-NL" sz="1700" dirty="0">
                <a:latin typeface="Calibri" panose="020F0502020204030204" pitchFamily="34" charset="0"/>
                <a:cs typeface="Calibri" panose="020F0502020204030204" pitchFamily="34" charset="0"/>
              </a:rPr>
              <a:t>  </a:t>
            </a:r>
          </a:p>
          <a:p>
            <a:pPr marL="0" lvl="0" indent="0">
              <a:buNone/>
            </a:pPr>
            <a:r>
              <a:rPr lang="nl-NL" sz="1700" dirty="0">
                <a:latin typeface="Calibri" panose="020F0502020204030204" pitchFamily="34" charset="0"/>
                <a:cs typeface="Calibri" panose="020F0502020204030204" pitchFamily="34" charset="0"/>
              </a:rPr>
              <a:t>06-30449593</a:t>
            </a:r>
          </a:p>
          <a:p>
            <a:pPr marL="0" lvl="0" indent="0">
              <a:buNone/>
            </a:pPr>
            <a:endParaRPr lang="nl-NL" sz="1700" dirty="0">
              <a:latin typeface="Calibri" panose="020F0502020204030204" pitchFamily="34" charset="0"/>
              <a:cs typeface="Calibri" panose="020F0502020204030204" pitchFamily="34" charset="0"/>
            </a:endParaRPr>
          </a:p>
          <a:p>
            <a:pPr marL="0" lvl="0" indent="0">
              <a:buNone/>
            </a:pPr>
            <a:r>
              <a:rPr lang="nl-NL" sz="1700" dirty="0">
                <a:latin typeface="Calibri" panose="020F0502020204030204" pitchFamily="34" charset="0"/>
                <a:cs typeface="Calibri" panose="020F0502020204030204" pitchFamily="34" charset="0"/>
              </a:rPr>
              <a:t>LIOF | Martine Rousseau</a:t>
            </a:r>
          </a:p>
          <a:p>
            <a:pPr marL="0" lvl="0" indent="0">
              <a:buNone/>
            </a:pPr>
            <a:r>
              <a:rPr lang="nl-NL" sz="1700" dirty="0">
                <a:latin typeface="Calibri" panose="020F0502020204030204" pitchFamily="34" charset="0"/>
                <a:cs typeface="Calibri" panose="020F0502020204030204" pitchFamily="34" charset="0"/>
                <a:hlinkClick r:id="rId5"/>
              </a:rPr>
              <a:t>Martine.Rousseau@liof.nl</a:t>
            </a:r>
            <a:r>
              <a:rPr lang="nl-NL" sz="1700" dirty="0">
                <a:latin typeface="Calibri" panose="020F0502020204030204" pitchFamily="34" charset="0"/>
                <a:cs typeface="Calibri" panose="020F0502020204030204" pitchFamily="34" charset="0"/>
              </a:rPr>
              <a:t> </a:t>
            </a:r>
          </a:p>
          <a:p>
            <a:pPr marL="0" lvl="0" indent="0">
              <a:buNone/>
            </a:pPr>
            <a:r>
              <a:rPr lang="nl-NL" sz="1700" dirty="0">
                <a:latin typeface="Calibri" panose="020F0502020204030204" pitchFamily="34" charset="0"/>
                <a:cs typeface="Calibri" panose="020F0502020204030204" pitchFamily="34" charset="0"/>
              </a:rPr>
              <a:t>06-15313134</a:t>
            </a:r>
          </a:p>
          <a:p>
            <a:pPr marL="892175" indent="-892175">
              <a:buNone/>
            </a:pPr>
            <a:endParaRPr lang="nl-NL" sz="17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1700" dirty="0">
                <a:latin typeface="Calibri" panose="020F0502020204030204" pitchFamily="34" charset="0"/>
                <a:ea typeface="Calibri" panose="020F0502020204030204" pitchFamily="34" charset="0"/>
                <a:cs typeface="Calibri" panose="020F0502020204030204" pitchFamily="34" charset="0"/>
              </a:rPr>
              <a:t>Op de website van het </a:t>
            </a:r>
            <a:r>
              <a:rPr lang="nl-NL" sz="1700" dirty="0">
                <a:latin typeface="Calibri" panose="020F0502020204030204" pitchFamily="34" charset="0"/>
                <a:ea typeface="Calibri" panose="020F0502020204030204" pitchFamily="34" charset="0"/>
                <a:cs typeface="Calibri" panose="020F0502020204030204" pitchFamily="34" charset="0"/>
                <a:hlinkClick r:id="rId6"/>
              </a:rPr>
              <a:t>Koploperproject</a:t>
            </a:r>
            <a:r>
              <a:rPr lang="nl-NL" sz="1700" dirty="0">
                <a:latin typeface="Calibri" panose="020F0502020204030204" pitchFamily="34" charset="0"/>
                <a:ea typeface="Calibri" panose="020F0502020204030204" pitchFamily="34" charset="0"/>
                <a:cs typeface="Calibri" panose="020F0502020204030204" pitchFamily="34" charset="0"/>
              </a:rPr>
              <a:t> vind je een uitgebreide toelichting op het project, de voordelen die het jou als ondernemer oplevert en ervaringen van deelnemers. Op ons </a:t>
            </a:r>
            <a:r>
              <a:rPr lang="nl-NL" sz="1700" dirty="0" err="1">
                <a:latin typeface="Calibri" panose="020F0502020204030204" pitchFamily="34" charset="0"/>
                <a:ea typeface="Calibri" panose="020F0502020204030204" pitchFamily="34" charset="0"/>
                <a:cs typeface="Calibri" panose="020F0502020204030204" pitchFamily="34" charset="0"/>
                <a:hlinkClick r:id="rId7"/>
              </a:rPr>
              <a:t>Youtube</a:t>
            </a:r>
            <a:r>
              <a:rPr lang="nl-NL" sz="1700" dirty="0">
                <a:latin typeface="Calibri" panose="020F0502020204030204" pitchFamily="34" charset="0"/>
                <a:ea typeface="Calibri" panose="020F0502020204030204" pitchFamily="34" charset="0"/>
                <a:cs typeface="Calibri" panose="020F0502020204030204" pitchFamily="34" charset="0"/>
              </a:rPr>
              <a:t>-kanaal vind je interessante filmpjes over het project en de Koplopers. Ben je enthousiast, meld je dan </a:t>
            </a:r>
            <a:r>
              <a:rPr lang="nl-NL" sz="1700" dirty="0">
                <a:latin typeface="Calibri" panose="020F0502020204030204" pitchFamily="34" charset="0"/>
                <a:ea typeface="Calibri" panose="020F0502020204030204" pitchFamily="34" charset="0"/>
                <a:cs typeface="Calibri" panose="020F0502020204030204" pitchFamily="34" charset="0"/>
                <a:hlinkClick r:id="rId8"/>
              </a:rPr>
              <a:t>hier</a:t>
            </a:r>
            <a:r>
              <a:rPr lang="nl-NL" sz="1700" dirty="0">
                <a:latin typeface="Calibri" panose="020F0502020204030204" pitchFamily="34" charset="0"/>
                <a:ea typeface="Calibri" panose="020F0502020204030204" pitchFamily="34" charset="0"/>
                <a:cs typeface="Calibri" panose="020F0502020204030204" pitchFamily="34" charset="0"/>
              </a:rPr>
              <a:t> aan.</a:t>
            </a:r>
          </a:p>
        </p:txBody>
      </p:sp>
    </p:spTree>
    <p:extLst>
      <p:ext uri="{BB962C8B-B14F-4D97-AF65-F5344CB8AC3E}">
        <p14:creationId xmlns:p14="http://schemas.microsoft.com/office/powerpoint/2010/main" val="2870106330"/>
      </p:ext>
    </p:extLst>
  </p:cSld>
  <p:clrMapOvr>
    <a:masterClrMapping/>
  </p:clrMapOvr>
  <p:transition spd="med"/>
</p:sld>
</file>

<file path=ppt/theme/theme1.xml><?xml version="1.0" encoding="utf-8"?>
<a:theme xmlns:a="http://schemas.openxmlformats.org/drawingml/2006/main" name="Presentatie DZyzzion">
  <a:themeElements>
    <a:clrScheme name="Presentatie DZyzzio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resentatie DZyzzion">
      <a:majorFont>
        <a:latin typeface="Helvetica"/>
        <a:ea typeface="Helvetica"/>
        <a:cs typeface="Helvetica"/>
      </a:majorFont>
      <a:minorFont>
        <a:latin typeface="Calibri"/>
        <a:ea typeface="Calibri"/>
        <a:cs typeface="Calibri"/>
      </a:minorFont>
    </a:fontScheme>
    <a:fmtScheme name="Presentatie DZyzz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resentatie DZyzzion">
  <a:themeElements>
    <a:clrScheme name="Presentatie DZyzzio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resentatie DZyzzion">
      <a:majorFont>
        <a:latin typeface="Helvetica"/>
        <a:ea typeface="Helvetica"/>
        <a:cs typeface="Helvetica"/>
      </a:majorFont>
      <a:minorFont>
        <a:latin typeface="Calibri"/>
        <a:ea typeface="Calibri"/>
        <a:cs typeface="Calibri"/>
      </a:minorFont>
    </a:fontScheme>
    <a:fmtScheme name="Presentatie DZyzz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24952F57A98542AC304B72B419D937" ma:contentTypeVersion="16" ma:contentTypeDescription="Een nieuw document maken." ma:contentTypeScope="" ma:versionID="efe9fffa08ee9aa35c4422041a13db9a">
  <xsd:schema xmlns:xsd="http://www.w3.org/2001/XMLSchema" xmlns:xs="http://www.w3.org/2001/XMLSchema" xmlns:p="http://schemas.microsoft.com/office/2006/metadata/properties" xmlns:ns2="efbb4e0f-edf9-4d2b-bded-d49d3d63d4b0" xmlns:ns3="39c883a3-59c1-4a73-bcd3-9c54713bfda4" targetNamespace="http://schemas.microsoft.com/office/2006/metadata/properties" ma:root="true" ma:fieldsID="cc8c633ccf5fb385ac2d6d18f8e74f12" ns2:_="" ns3:_="">
    <xsd:import namespace="efbb4e0f-edf9-4d2b-bded-d49d3d63d4b0"/>
    <xsd:import namespace="39c883a3-59c1-4a73-bcd3-9c54713bfd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b4e0f-edf9-4d2b-bded-d49d3d63d4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a706a3ca-2ef0-4a7b-a580-fb6bdf1481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9c883a3-59c1-4a73-bcd3-9c54713bfda4"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a3b93127-5bb7-4cad-8094-e531914b1254}" ma:internalName="TaxCatchAll" ma:showField="CatchAllData" ma:web="39c883a3-59c1-4a73-bcd3-9c54713bfd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64008C-6656-4BD7-A9EA-9D52D3C15F6F}">
  <ds:schemaRefs>
    <ds:schemaRef ds:uri="http://schemas.microsoft.com/sharepoint/v3/contenttype/forms"/>
  </ds:schemaRefs>
</ds:datastoreItem>
</file>

<file path=customXml/itemProps2.xml><?xml version="1.0" encoding="utf-8"?>
<ds:datastoreItem xmlns:ds="http://schemas.openxmlformats.org/officeDocument/2006/customXml" ds:itemID="{995868E0-F315-4535-9E26-22D607DEFD5C}"/>
</file>

<file path=docProps/app.xml><?xml version="1.0" encoding="utf-8"?>
<Properties xmlns="http://schemas.openxmlformats.org/officeDocument/2006/extended-properties" xmlns:vt="http://schemas.openxmlformats.org/officeDocument/2006/docPropsVTypes">
  <TotalTime>5076</TotalTime>
  <Words>1206</Words>
  <Application>Microsoft Office PowerPoint</Application>
  <PresentationFormat>Breedbeeld</PresentationFormat>
  <Paragraphs>81</Paragraphs>
  <Slides>9</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9</vt:i4>
      </vt:variant>
    </vt:vector>
  </HeadingPairs>
  <TitlesOfParts>
    <vt:vector size="16" baseType="lpstr">
      <vt:lpstr>Arial</vt:lpstr>
      <vt:lpstr>Avenir Book</vt:lpstr>
      <vt:lpstr>Avenir Light</vt:lpstr>
      <vt:lpstr>Calibri</vt:lpstr>
      <vt:lpstr>Courier New</vt:lpstr>
      <vt:lpstr>Symbol</vt:lpstr>
      <vt:lpstr>Presentatie DZyzzion</vt:lpstr>
      <vt:lpstr>Koploperproject Duurzaam Ondernemen Aan de slag met energie en toekomstbestendig ondernemen</vt:lpstr>
      <vt:lpstr>WAT IS HET?</vt:lpstr>
      <vt:lpstr>HOE WERKT HET?</vt:lpstr>
      <vt:lpstr>HOE WERKT HET?</vt:lpstr>
      <vt:lpstr>HOE WERKT HET?</vt:lpstr>
      <vt:lpstr>WAT LEVERT HET OP?</vt:lpstr>
      <vt:lpstr>WAT KOST HET?</vt:lpstr>
      <vt:lpstr>WIE KAN DEELNEMEN?</vt:lpstr>
      <vt:lpstr>WIL JE MEER WETEN?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Koploperproject Limburg</dc:title>
  <dc:creator>Sylvia</dc:creator>
  <cp:lastModifiedBy>Sylvia Vannisselroij | Expeditie 02050</cp:lastModifiedBy>
  <cp:revision>145</cp:revision>
  <dcterms:modified xsi:type="dcterms:W3CDTF">2023-04-17T11:01:37Z</dcterms:modified>
</cp:coreProperties>
</file>