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10"/>
  </p:notesMasterIdLst>
  <p:sldIdLst>
    <p:sldId id="652" r:id="rId6"/>
    <p:sldId id="259" r:id="rId7"/>
    <p:sldId id="265"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6" roundtripDataSignature="AMtx7mhoYtEnmiUBzUf3YZ/zxXvoOxGm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CD03"/>
    <a:srgbClr val="4F81BD"/>
    <a:srgbClr val="4AA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26" Type="http://customschemas.google.com/relationships/presentationmetadata" Target="metadata"/><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5" Type="http://schemas.openxmlformats.org/officeDocument/2006/relationships/slideMaster" Target="slideMasters/slideMaster2.xml"/><Relationship Id="rId28" Type="http://schemas.openxmlformats.org/officeDocument/2006/relationships/viewProps" Target="viewProps.xml"/><Relationship Id="rId10"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Mevis" userId="1519c617-4e02-4118-a34f-5dae7e949967" providerId="ADAL" clId="{78F42BC0-F482-4CE9-AB87-2A589D15DC9E}"/>
    <pc:docChg chg="undo custSel modSld">
      <pc:chgData name="Charles Mevis" userId="1519c617-4e02-4118-a34f-5dae7e949967" providerId="ADAL" clId="{78F42BC0-F482-4CE9-AB87-2A589D15DC9E}" dt="2022-12-16T15:54:24.105" v="666" actId="13926"/>
      <pc:docMkLst>
        <pc:docMk/>
      </pc:docMkLst>
      <pc:sldChg chg="modSp mod">
        <pc:chgData name="Charles Mevis" userId="1519c617-4e02-4118-a34f-5dae7e949967" providerId="ADAL" clId="{78F42BC0-F482-4CE9-AB87-2A589D15DC9E}" dt="2022-12-16T15:50:50.596" v="651" actId="1035"/>
        <pc:sldMkLst>
          <pc:docMk/>
          <pc:sldMk cId="0" sldId="259"/>
        </pc:sldMkLst>
        <pc:spChg chg="mod">
          <ac:chgData name="Charles Mevis" userId="1519c617-4e02-4118-a34f-5dae7e949967" providerId="ADAL" clId="{78F42BC0-F482-4CE9-AB87-2A589D15DC9E}" dt="2022-12-16T15:50:50.596" v="651" actId="1035"/>
          <ac:spMkLst>
            <pc:docMk/>
            <pc:sldMk cId="0" sldId="259"/>
            <ac:spMk id="9" creationId="{541818EC-008A-56EA-56E8-69F5D5934DA4}"/>
          </ac:spMkLst>
        </pc:spChg>
        <pc:spChg chg="mod">
          <ac:chgData name="Charles Mevis" userId="1519c617-4e02-4118-a34f-5dae7e949967" providerId="ADAL" clId="{78F42BC0-F482-4CE9-AB87-2A589D15DC9E}" dt="2022-12-16T11:29:57.351" v="556" actId="1076"/>
          <ac:spMkLst>
            <pc:docMk/>
            <pc:sldMk cId="0" sldId="259"/>
            <ac:spMk id="66" creationId="{00000000-0000-0000-0000-000000000000}"/>
          </ac:spMkLst>
        </pc:spChg>
        <pc:picChg chg="mod">
          <ac:chgData name="Charles Mevis" userId="1519c617-4e02-4118-a34f-5dae7e949967" providerId="ADAL" clId="{78F42BC0-F482-4CE9-AB87-2A589D15DC9E}" dt="2022-12-16T15:50:50.596" v="651" actId="1035"/>
          <ac:picMkLst>
            <pc:docMk/>
            <pc:sldMk cId="0" sldId="259"/>
            <ac:picMk id="10" creationId="{AF9D9FCA-D680-FC48-6876-A6443663E514}"/>
          </ac:picMkLst>
        </pc:picChg>
        <pc:picChg chg="mod">
          <ac:chgData name="Charles Mevis" userId="1519c617-4e02-4118-a34f-5dae7e949967" providerId="ADAL" clId="{78F42BC0-F482-4CE9-AB87-2A589D15DC9E}" dt="2022-12-16T15:50:50.596" v="651" actId="1035"/>
          <ac:picMkLst>
            <pc:docMk/>
            <pc:sldMk cId="0" sldId="259"/>
            <ac:picMk id="11" creationId="{B9852115-BC38-EC96-9A93-BD0DDCA8D0E2}"/>
          </ac:picMkLst>
        </pc:picChg>
        <pc:picChg chg="mod">
          <ac:chgData name="Charles Mevis" userId="1519c617-4e02-4118-a34f-5dae7e949967" providerId="ADAL" clId="{78F42BC0-F482-4CE9-AB87-2A589D15DC9E}" dt="2022-12-16T15:50:50.596" v="651" actId="1035"/>
          <ac:picMkLst>
            <pc:docMk/>
            <pc:sldMk cId="0" sldId="259"/>
            <ac:picMk id="12" creationId="{605E36AE-81EE-A563-D06A-EB3A4FD11EF4}"/>
          </ac:picMkLst>
        </pc:picChg>
      </pc:sldChg>
      <pc:sldChg chg="modSp mod">
        <pc:chgData name="Charles Mevis" userId="1519c617-4e02-4118-a34f-5dae7e949967" providerId="ADAL" clId="{78F42BC0-F482-4CE9-AB87-2A589D15DC9E}" dt="2022-12-16T15:54:24.105" v="666" actId="13926"/>
        <pc:sldMkLst>
          <pc:docMk/>
          <pc:sldMk cId="2836859082" sldId="263"/>
        </pc:sldMkLst>
        <pc:spChg chg="mod">
          <ac:chgData name="Charles Mevis" userId="1519c617-4e02-4118-a34f-5dae7e949967" providerId="ADAL" clId="{78F42BC0-F482-4CE9-AB87-2A589D15DC9E}" dt="2022-12-16T15:54:24.105" v="666" actId="13926"/>
          <ac:spMkLst>
            <pc:docMk/>
            <pc:sldMk cId="2836859082" sldId="263"/>
            <ac:spMk id="4" creationId="{A2D246F5-672A-677A-0405-5427BA21419A}"/>
          </ac:spMkLst>
        </pc:spChg>
        <pc:spChg chg="mod">
          <ac:chgData name="Charles Mevis" userId="1519c617-4e02-4118-a34f-5dae7e949967" providerId="ADAL" clId="{78F42BC0-F482-4CE9-AB87-2A589D15DC9E}" dt="2022-12-16T15:49:06.955" v="587" actId="13926"/>
          <ac:spMkLst>
            <pc:docMk/>
            <pc:sldMk cId="2836859082" sldId="263"/>
            <ac:spMk id="5" creationId="{305B0B79-29D5-C78B-F7E3-07EECFCB690F}"/>
          </ac:spMkLst>
        </pc:spChg>
        <pc:spChg chg="mod">
          <ac:chgData name="Charles Mevis" userId="1519c617-4e02-4118-a34f-5dae7e949967" providerId="ADAL" clId="{78F42BC0-F482-4CE9-AB87-2A589D15DC9E}" dt="2022-12-16T15:48:00.860" v="586" actId="552"/>
          <ac:spMkLst>
            <pc:docMk/>
            <pc:sldMk cId="2836859082" sldId="263"/>
            <ac:spMk id="6" creationId="{ECDB9506-C23D-0211-A9BE-C29C03C8EBAA}"/>
          </ac:spMkLst>
        </pc:spChg>
        <pc:spChg chg="mod">
          <ac:chgData name="Charles Mevis" userId="1519c617-4e02-4118-a34f-5dae7e949967" providerId="ADAL" clId="{78F42BC0-F482-4CE9-AB87-2A589D15DC9E}" dt="2022-12-16T15:48:00.860" v="586" actId="552"/>
          <ac:spMkLst>
            <pc:docMk/>
            <pc:sldMk cId="2836859082" sldId="263"/>
            <ac:spMk id="7" creationId="{D3004392-F406-3589-00DB-B51C680FA8A9}"/>
          </ac:spMkLst>
        </pc:spChg>
        <pc:spChg chg="mod">
          <ac:chgData name="Charles Mevis" userId="1519c617-4e02-4118-a34f-5dae7e949967" providerId="ADAL" clId="{78F42BC0-F482-4CE9-AB87-2A589D15DC9E}" dt="2022-12-16T15:48:00.860" v="586" actId="552"/>
          <ac:spMkLst>
            <pc:docMk/>
            <pc:sldMk cId="2836859082" sldId="263"/>
            <ac:spMk id="8" creationId="{E34D517C-EC68-68AF-7812-DF026EEBF130}"/>
          </ac:spMkLst>
        </pc:spChg>
        <pc:spChg chg="mod">
          <ac:chgData name="Charles Mevis" userId="1519c617-4e02-4118-a34f-5dae7e949967" providerId="ADAL" clId="{78F42BC0-F482-4CE9-AB87-2A589D15DC9E}" dt="2022-12-16T10:53:48.614" v="382" actId="1076"/>
          <ac:spMkLst>
            <pc:docMk/>
            <pc:sldMk cId="2836859082" sldId="263"/>
            <ac:spMk id="9" creationId="{F714968E-9AC0-A4FB-3351-8D8C78B7B152}"/>
          </ac:spMkLst>
        </pc:spChg>
        <pc:spChg chg="mod">
          <ac:chgData name="Charles Mevis" userId="1519c617-4e02-4118-a34f-5dae7e949967" providerId="ADAL" clId="{78F42BC0-F482-4CE9-AB87-2A589D15DC9E}" dt="2022-12-16T10:51:28.362" v="337" actId="20577"/>
          <ac:spMkLst>
            <pc:docMk/>
            <pc:sldMk cId="2836859082" sldId="263"/>
            <ac:spMk id="10" creationId="{5E6CA1D1-3382-A36F-F021-3CC5BDF99934}"/>
          </ac:spMkLst>
        </pc:spChg>
      </pc:sldChg>
      <pc:sldChg chg="modSp mod">
        <pc:chgData name="Charles Mevis" userId="1519c617-4e02-4118-a34f-5dae7e949967" providerId="ADAL" clId="{78F42BC0-F482-4CE9-AB87-2A589D15DC9E}" dt="2022-12-16T10:55:06.655" v="391" actId="108"/>
        <pc:sldMkLst>
          <pc:docMk/>
          <pc:sldMk cId="4063650448" sldId="265"/>
        </pc:sldMkLst>
        <pc:spChg chg="mod">
          <ac:chgData name="Charles Mevis" userId="1519c617-4e02-4118-a34f-5dae7e949967" providerId="ADAL" clId="{78F42BC0-F482-4CE9-AB87-2A589D15DC9E}" dt="2022-12-16T10:55:06.655" v="391" actId="108"/>
          <ac:spMkLst>
            <pc:docMk/>
            <pc:sldMk cId="4063650448" sldId="265"/>
            <ac:spMk id="5" creationId="{E77AC63D-EAD7-CB91-67B6-0851D2943C61}"/>
          </ac:spMkLst>
        </pc:spChg>
      </pc:sldChg>
    </pc:docChg>
  </pc:docChgLst>
  <pc:docChgLst>
    <pc:chgData name="Charles Mevis" userId="1519c617-4e02-4118-a34f-5dae7e949967" providerId="ADAL" clId="{4ACDD90E-2848-48D2-8BC7-FA7B6BA1AA8E}"/>
    <pc:docChg chg="modSld">
      <pc:chgData name="Charles Mevis" userId="1519c617-4e02-4118-a34f-5dae7e949967" providerId="ADAL" clId="{4ACDD90E-2848-48D2-8BC7-FA7B6BA1AA8E}" dt="2023-03-01T16:42:09.835" v="76" actId="20577"/>
      <pc:docMkLst>
        <pc:docMk/>
      </pc:docMkLst>
      <pc:sldChg chg="modSp mod">
        <pc:chgData name="Charles Mevis" userId="1519c617-4e02-4118-a34f-5dae7e949967" providerId="ADAL" clId="{4ACDD90E-2848-48D2-8BC7-FA7B6BA1AA8E}" dt="2023-03-01T16:42:09.835" v="76" actId="20577"/>
        <pc:sldMkLst>
          <pc:docMk/>
          <pc:sldMk cId="0" sldId="259"/>
        </pc:sldMkLst>
        <pc:spChg chg="mod">
          <ac:chgData name="Charles Mevis" userId="1519c617-4e02-4118-a34f-5dae7e949967" providerId="ADAL" clId="{4ACDD90E-2848-48D2-8BC7-FA7B6BA1AA8E}" dt="2023-03-01T16:42:09.835" v="76" actId="20577"/>
          <ac:spMkLst>
            <pc:docMk/>
            <pc:sldMk cId="0" sldId="259"/>
            <ac:spMk id="9" creationId="{541818EC-008A-56EA-56E8-69F5D5934D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11e8996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611e8996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Samen met ketenpartners aan de slag met circulaire kansen!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9a77f70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9a77f70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9a77f70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9a77f70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82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9a77f70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d9a77f70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763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12"/>
        <p:cNvGrpSpPr/>
        <p:nvPr/>
      </p:nvGrpSpPr>
      <p:grpSpPr>
        <a:xfrm>
          <a:off x="0" y="0"/>
          <a:ext cx="0" cy="0"/>
          <a:chOff x="0" y="0"/>
          <a:chExt cx="0" cy="0"/>
        </a:xfrm>
      </p:grpSpPr>
      <p:sp>
        <p:nvSpPr>
          <p:cNvPr id="13" name="Google Shape;13;p4"/>
          <p:cNvSpPr/>
          <p:nvPr/>
        </p:nvSpPr>
        <p:spPr>
          <a:xfrm>
            <a:off x="5211885" y="0"/>
            <a:ext cx="3932115"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
          <p:cNvSpPr/>
          <p:nvPr/>
        </p:nvSpPr>
        <p:spPr>
          <a:xfrm>
            <a:off x="0" y="0"/>
            <a:ext cx="5211885" cy="5143500"/>
          </a:xfrm>
          <a:prstGeom prst="rect">
            <a:avLst/>
          </a:prstGeom>
          <a:solidFill>
            <a:srgbClr val="FFF9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4"/>
          <p:cNvPicPr preferRelativeResize="0"/>
          <p:nvPr/>
        </p:nvPicPr>
        <p:blipFill rotWithShape="1">
          <a:blip r:embed="rId2">
            <a:alphaModFix/>
          </a:blip>
          <a:srcRect/>
          <a:stretch/>
        </p:blipFill>
        <p:spPr>
          <a:xfrm>
            <a:off x="358204" y="363088"/>
            <a:ext cx="1971349" cy="6040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F259E-0AE3-487A-861D-362F2B832E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7F70FF-C532-4C07-A071-D5550172095E}"/>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43D9B0-AFD0-49A6-BAEB-0DECBE56E237}"/>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77C280D-E6FB-479E-BA25-35E236041D11}"/>
              </a:ext>
            </a:extLst>
          </p:cNvPr>
          <p:cNvSpPr>
            <a:spLocks noGrp="1"/>
          </p:cNvSpPr>
          <p:nvPr>
            <p:ph type="dt" sz="half" idx="10"/>
          </p:nvPr>
        </p:nvSpPr>
        <p:spPr/>
        <p:txBody>
          <a:bodyPr/>
          <a:lstStyle/>
          <a:p>
            <a:fld id="{8E49431E-944F-4C08-B52F-795E95410F32}" type="datetimeFigureOut">
              <a:rPr lang="nl-NL" smtClean="0"/>
              <a:t>1-3-2023</a:t>
            </a:fld>
            <a:endParaRPr lang="nl-NL"/>
          </a:p>
        </p:txBody>
      </p:sp>
      <p:sp>
        <p:nvSpPr>
          <p:cNvPr id="6" name="Tijdelijke aanduiding voor voettekst 5">
            <a:extLst>
              <a:ext uri="{FF2B5EF4-FFF2-40B4-BE49-F238E27FC236}">
                <a16:creationId xmlns:a16="http://schemas.microsoft.com/office/drawing/2014/main" id="{34F52D10-3DAD-45CD-A9E0-A6DAF42302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D37B7A-6826-41A1-8A7C-1EBAB6181FE1}"/>
              </a:ext>
            </a:extLst>
          </p:cNvPr>
          <p:cNvSpPr>
            <a:spLocks noGrp="1"/>
          </p:cNvSpPr>
          <p:nvPr>
            <p:ph type="sldNum" sz="quarter" idx="12"/>
          </p:nvPr>
        </p:nvSpPr>
        <p:spPr/>
        <p:txBody>
          <a:bodyPr/>
          <a:lstStyle/>
          <a:p>
            <a:fld id="{0D8C21DF-85EA-4D49-8A71-5C4903C504D8}" type="slidenum">
              <a:rPr lang="nl-NL" smtClean="0"/>
              <a:t>‹nr.›</a:t>
            </a:fld>
            <a:endParaRPr lang="nl-NL"/>
          </a:p>
        </p:txBody>
      </p:sp>
    </p:spTree>
    <p:extLst>
      <p:ext uri="{BB962C8B-B14F-4D97-AF65-F5344CB8AC3E}">
        <p14:creationId xmlns:p14="http://schemas.microsoft.com/office/powerpoint/2010/main" val="37139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extLst>
      <p:ext uri="{BB962C8B-B14F-4D97-AF65-F5344CB8AC3E}">
        <p14:creationId xmlns:p14="http://schemas.microsoft.com/office/powerpoint/2010/main" val="301376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D00BA-A7B4-46C4-A52E-873FF53DFDDA}"/>
              </a:ext>
            </a:extLst>
          </p:cNvPr>
          <p:cNvSpPr/>
          <p:nvPr userDrawn="1"/>
        </p:nvSpPr>
        <p:spPr>
          <a:xfrm>
            <a:off x="0" y="0"/>
            <a:ext cx="9144000" cy="5143500"/>
          </a:xfrm>
          <a:prstGeom prst="rect">
            <a:avLst/>
          </a:prstGeom>
          <a:solidFill>
            <a:schemeClr val="bg1"/>
          </a:solidFill>
          <a:ln w="12700" cap="rnd" cmpd="sng" algn="ctr">
            <a:solidFill>
              <a:srgbClr val="EAEAEA"/>
            </a:solidFill>
            <a:prstDash val="solid"/>
          </a:ln>
          <a:effectLst/>
        </p:spPr>
        <p:txBody>
          <a:bodyPr rtlCol="0" anchor="ctr"/>
          <a:lstStyle/>
          <a:p>
            <a:pPr algn="ctr"/>
            <a:endParaRPr lang="nl-NL" dirty="0">
              <a:solidFill>
                <a:srgbClr val="5E6A71"/>
              </a:solidFill>
              <a:latin typeface="Myriad for Rabobank Lt" panose="020B0403030403020204" pitchFamily="34" charset="0"/>
            </a:endParaRPr>
          </a:p>
        </p:txBody>
      </p:sp>
      <p:sp>
        <p:nvSpPr>
          <p:cNvPr id="25" name="Picture Placeholder 24">
            <a:extLst>
              <a:ext uri="{FF2B5EF4-FFF2-40B4-BE49-F238E27FC236}">
                <a16:creationId xmlns:a16="http://schemas.microsoft.com/office/drawing/2014/main" id="{27840A73-0E34-4687-BB0B-C09992703165}"/>
              </a:ext>
            </a:extLst>
          </p:cNvPr>
          <p:cNvSpPr>
            <a:spLocks noGrp="1"/>
          </p:cNvSpPr>
          <p:nvPr>
            <p:ph type="pic" sz="quarter" idx="14"/>
          </p:nvPr>
        </p:nvSpPr>
        <p:spPr>
          <a:xfrm>
            <a:off x="0" y="0"/>
            <a:ext cx="9144000" cy="5143500"/>
          </a:xfrm>
          <a:custGeom>
            <a:avLst/>
            <a:gdLst>
              <a:gd name="connsiteX0" fmla="*/ 7976101 w 9144000"/>
              <a:gd name="connsiteY0" fmla="*/ 3818903 h 5143500"/>
              <a:gd name="connsiteX1" fmla="*/ 7793697 w 9144000"/>
              <a:gd name="connsiteY1" fmla="*/ 4001307 h 5143500"/>
              <a:gd name="connsiteX2" fmla="*/ 7793697 w 9144000"/>
              <a:gd name="connsiteY2" fmla="*/ 4730901 h 5143500"/>
              <a:gd name="connsiteX3" fmla="*/ 7976101 w 9144000"/>
              <a:gd name="connsiteY3" fmla="*/ 4913305 h 5143500"/>
              <a:gd name="connsiteX4" fmla="*/ 8705693 w 9144000"/>
              <a:gd name="connsiteY4" fmla="*/ 4913305 h 5143500"/>
              <a:gd name="connsiteX5" fmla="*/ 8888097 w 9144000"/>
              <a:gd name="connsiteY5" fmla="*/ 4730901 h 5143500"/>
              <a:gd name="connsiteX6" fmla="*/ 8888097 w 9144000"/>
              <a:gd name="connsiteY6" fmla="*/ 4001307 h 5143500"/>
              <a:gd name="connsiteX7" fmla="*/ 8705693 w 9144000"/>
              <a:gd name="connsiteY7" fmla="*/ 3818903 h 5143500"/>
              <a:gd name="connsiteX8" fmla="*/ 0 w 9144000"/>
              <a:gd name="connsiteY8" fmla="*/ 0 h 5143500"/>
              <a:gd name="connsiteX9" fmla="*/ 9144000 w 9144000"/>
              <a:gd name="connsiteY9" fmla="*/ 0 h 5143500"/>
              <a:gd name="connsiteX10" fmla="*/ 9144000 w 9144000"/>
              <a:gd name="connsiteY10" fmla="*/ 5143500 h 5143500"/>
              <a:gd name="connsiteX11" fmla="*/ 0 w 91440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3500">
                <a:moveTo>
                  <a:pt x="7976101" y="3818903"/>
                </a:moveTo>
                <a:cubicBezTo>
                  <a:pt x="7875362" y="3818903"/>
                  <a:pt x="7793697" y="3900568"/>
                  <a:pt x="7793697" y="4001307"/>
                </a:cubicBezTo>
                <a:lnTo>
                  <a:pt x="7793697" y="4730901"/>
                </a:lnTo>
                <a:cubicBezTo>
                  <a:pt x="7793697" y="4831640"/>
                  <a:pt x="7875362" y="4913305"/>
                  <a:pt x="7976101" y="4913305"/>
                </a:cubicBezTo>
                <a:lnTo>
                  <a:pt x="8705693" y="4913305"/>
                </a:lnTo>
                <a:cubicBezTo>
                  <a:pt x="8806432" y="4913305"/>
                  <a:pt x="8888097" y="4831640"/>
                  <a:pt x="8888097" y="4730901"/>
                </a:cubicBezTo>
                <a:lnTo>
                  <a:pt x="8888097" y="4001307"/>
                </a:lnTo>
                <a:cubicBezTo>
                  <a:pt x="8888097" y="3900568"/>
                  <a:pt x="8806432" y="3818903"/>
                  <a:pt x="8705693" y="3818903"/>
                </a:cubicBezTo>
                <a:close/>
                <a:moveTo>
                  <a:pt x="0" y="0"/>
                </a:moveTo>
                <a:lnTo>
                  <a:pt x="9144000" y="0"/>
                </a:lnTo>
                <a:lnTo>
                  <a:pt x="9144000" y="5143500"/>
                </a:lnTo>
                <a:lnTo>
                  <a:pt x="0" y="51435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0" name="Tijdelijke aanduiding voor tekst 5">
            <a:extLst>
              <a:ext uri="{FF2B5EF4-FFF2-40B4-BE49-F238E27FC236}">
                <a16:creationId xmlns:a16="http://schemas.microsoft.com/office/drawing/2014/main" id="{711C1908-5934-4904-9071-C3D094EEC1CF}"/>
              </a:ext>
            </a:extLst>
          </p:cNvPr>
          <p:cNvSpPr>
            <a:spLocks noGrp="1"/>
          </p:cNvSpPr>
          <p:nvPr>
            <p:ph type="body" sz="quarter" idx="12" hasCustomPrompt="1"/>
          </p:nvPr>
        </p:nvSpPr>
        <p:spPr>
          <a:xfrm>
            <a:off x="471600" y="4708105"/>
            <a:ext cx="5868000" cy="205200"/>
          </a:xfrm>
        </p:spPr>
        <p:txBody>
          <a:bodyPr tIns="36000" anchor="t" anchorCtr="0"/>
          <a:lstStyle>
            <a:lvl1pPr marL="0" indent="0">
              <a:lnSpc>
                <a:spcPct val="80000"/>
              </a:lnSpc>
              <a:buNone/>
              <a:defRPr sz="940" b="0" i="0">
                <a:solidFill>
                  <a:schemeClr val="bg1"/>
                </a:solidFill>
                <a:latin typeface="Myriad for Rabobank SBd" panose="020B0603030403020204" pitchFamily="34" charset="0"/>
              </a:defRPr>
            </a:lvl1pPr>
          </a:lstStyle>
          <a:p>
            <a:pPr lvl="0"/>
            <a:r>
              <a:rPr lang="en-US" dirty="0"/>
              <a:t>Datum | Versie / Date | Version</a:t>
            </a:r>
          </a:p>
        </p:txBody>
      </p:sp>
      <p:pic>
        <p:nvPicPr>
          <p:cNvPr id="1149960085" name="image" descr="{&quot;templafy&quot;:{&quot;id&quot;:&quot;f59f1629-36f9-4550-ba8f-0c9530704624&quot;}}"/>
          <p:cNvPicPr>
            <a:picLocks noChangeAspect="1"/>
          </p:cNvPicPr>
          <p:nvPr/>
        </p:nvPicPr>
        <p:blipFill>
          <a:blip r:embed="rId2"/>
          <a:stretch>
            <a:fillRect/>
          </a:stretch>
        </p:blipFill>
        <p:spPr>
          <a:xfrm>
            <a:off x="7793697" y="3818903"/>
            <a:ext cx="1094400" cy="1094400"/>
          </a:xfrm>
          <a:prstGeom prst="rect">
            <a:avLst/>
          </a:prstGeom>
        </p:spPr>
      </p:pic>
      <p:sp>
        <p:nvSpPr>
          <p:cNvPr id="26" name="text" descr="{&quot;templafy&quot;:{&quot;id&quot;:&quot;21cc7a3f-1211-474e-9717-4ff1acf645b6&quot;}}" title="Translations.Rabo_Title_Slides">
            <a:extLst>
              <a:ext uri="{FF2B5EF4-FFF2-40B4-BE49-F238E27FC236}">
                <a16:creationId xmlns:a16="http://schemas.microsoft.com/office/drawing/2014/main" id="{DD55D555-F0BF-43B8-8E13-88649E08E660}"/>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Type title and subtitle. Then select appropriate slide layout by selecting 'Start, Layout'. Then roll down list below 'Rabo title slides'.</a:t>
            </a:r>
          </a:p>
        </p:txBody>
      </p:sp>
      <p:sp>
        <p:nvSpPr>
          <p:cNvPr id="27" name="text" descr="{&quot;templafy&quot;:{&quot;id&quot;:&quot;f1f0f456-204b-4ad2-9194-17e7672c1661&quot;}}" title="Translations.Background_Photo">
            <a:extLst>
              <a:ext uri="{FF2B5EF4-FFF2-40B4-BE49-F238E27FC236}">
                <a16:creationId xmlns:a16="http://schemas.microsoft.com/office/drawing/2014/main" id="{002E86A3-086D-4291-B2EC-344286140CC8}"/>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Insert background photo by clicking the icon in the slide centre or by selecting an image from Templafy.</a:t>
            </a:r>
          </a:p>
        </p:txBody>
      </p:sp>
      <p:sp>
        <p:nvSpPr>
          <p:cNvPr id="13" name="Ondertitel">
            <a:extLst>
              <a:ext uri="{FF2B5EF4-FFF2-40B4-BE49-F238E27FC236}">
                <a16:creationId xmlns:a16="http://schemas.microsoft.com/office/drawing/2014/main" id="{79129487-5878-429D-BBCB-575B8DBDBD05}"/>
              </a:ext>
            </a:extLst>
          </p:cNvPr>
          <p:cNvSpPr>
            <a:spLocks noGrp="1"/>
          </p:cNvSpPr>
          <p:nvPr>
            <p:ph type="subTitle" idx="1"/>
          </p:nvPr>
        </p:nvSpPr>
        <p:spPr>
          <a:xfrm>
            <a:off x="2" y="12753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dirty="0"/>
          </a:p>
        </p:txBody>
      </p:sp>
      <p:sp>
        <p:nvSpPr>
          <p:cNvPr id="14" name="Titel 14">
            <a:extLst>
              <a:ext uri="{FF2B5EF4-FFF2-40B4-BE49-F238E27FC236}">
                <a16:creationId xmlns:a16="http://schemas.microsoft.com/office/drawing/2014/main" id="{B94A8C84-AD23-4F50-80B8-4518CEB905D8}"/>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dirty="0"/>
          </a:p>
        </p:txBody>
      </p:sp>
    </p:spTree>
    <p:extLst>
      <p:ext uri="{BB962C8B-B14F-4D97-AF65-F5344CB8AC3E}">
        <p14:creationId xmlns:p14="http://schemas.microsoft.com/office/powerpoint/2010/main" val="1393125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Mis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0C3397-10F4-4537-8CF7-55DB5E825A40}"/>
              </a:ext>
            </a:extLst>
          </p:cNvPr>
          <p:cNvSpPr/>
          <p:nvPr userDrawn="1"/>
        </p:nvSpPr>
        <p:spPr>
          <a:xfrm>
            <a:off x="2" y="0"/>
            <a:ext cx="9144000" cy="5143500"/>
          </a:xfrm>
          <a:prstGeom prst="rect">
            <a:avLst/>
          </a:prstGeom>
          <a:solidFill>
            <a:schemeClr val="bg1"/>
          </a:solidFill>
          <a:ln w="12700" cap="rnd" cmpd="sng" algn="ctr">
            <a:solidFill>
              <a:srgbClr val="EAEAEA"/>
            </a:solidFill>
            <a:prstDash val="solid"/>
          </a:ln>
          <a:effectLst/>
        </p:spPr>
        <p:txBody>
          <a:bodyPr rtlCol="0" anchor="ctr"/>
          <a:lstStyle/>
          <a:p>
            <a:pPr algn="ctr"/>
            <a:endParaRPr lang="nl-NL" dirty="0">
              <a:solidFill>
                <a:srgbClr val="5E6A71"/>
              </a:solidFill>
              <a:latin typeface="Myriad for Rabobank Lt" panose="020B0403030403020204" pitchFamily="34" charset="0"/>
            </a:endParaRPr>
          </a:p>
        </p:txBody>
      </p:sp>
      <p:sp>
        <p:nvSpPr>
          <p:cNvPr id="10" name="Tijdelijke aanduiding voor tekst 5">
            <a:extLst>
              <a:ext uri="{FF2B5EF4-FFF2-40B4-BE49-F238E27FC236}">
                <a16:creationId xmlns:a16="http://schemas.microsoft.com/office/drawing/2014/main" id="{09FC33EF-F510-4828-9C46-686A6A5FEE4F}"/>
              </a:ext>
            </a:extLst>
          </p:cNvPr>
          <p:cNvSpPr>
            <a:spLocks noGrp="1"/>
          </p:cNvSpPr>
          <p:nvPr>
            <p:ph type="body" sz="quarter" idx="12" hasCustomPrompt="1"/>
          </p:nvPr>
        </p:nvSpPr>
        <p:spPr>
          <a:xfrm>
            <a:off x="471600" y="4708105"/>
            <a:ext cx="5868000" cy="205200"/>
          </a:xfrm>
        </p:spPr>
        <p:txBody>
          <a:bodyPr tIns="36000" anchor="t" anchorCtr="0"/>
          <a:lstStyle>
            <a:lvl1pPr marL="0" indent="0">
              <a:lnSpc>
                <a:spcPct val="80000"/>
              </a:lnSpc>
              <a:buNone/>
              <a:defRPr sz="940" b="0" i="0">
                <a:solidFill>
                  <a:schemeClr val="bg1"/>
                </a:solidFill>
                <a:latin typeface="Myriad for Rabobank SBd" panose="020B0603030403020204" pitchFamily="34" charset="0"/>
              </a:defRPr>
            </a:lvl1pPr>
          </a:lstStyle>
          <a:p>
            <a:pPr lvl="0"/>
            <a:r>
              <a:rPr lang="en-US" dirty="0"/>
              <a:t>Datum | Versie / Date | Version</a:t>
            </a:r>
          </a:p>
        </p:txBody>
      </p:sp>
      <p:sp>
        <p:nvSpPr>
          <p:cNvPr id="31" name="Picture Placeholder 30">
            <a:extLst>
              <a:ext uri="{FF2B5EF4-FFF2-40B4-BE49-F238E27FC236}">
                <a16:creationId xmlns:a16="http://schemas.microsoft.com/office/drawing/2014/main" id="{940AEACB-8FC6-4430-84B3-54C7FD39CC9E}"/>
              </a:ext>
            </a:extLst>
          </p:cNvPr>
          <p:cNvSpPr>
            <a:spLocks noGrp="1"/>
          </p:cNvSpPr>
          <p:nvPr>
            <p:ph type="pic" sz="quarter" idx="14"/>
          </p:nvPr>
        </p:nvSpPr>
        <p:spPr>
          <a:xfrm>
            <a:off x="0" y="0"/>
            <a:ext cx="9144000" cy="5143500"/>
          </a:xfrm>
          <a:custGeom>
            <a:avLst/>
            <a:gdLst>
              <a:gd name="connsiteX0" fmla="*/ 6881994 w 9144000"/>
              <a:gd name="connsiteY0" fmla="*/ 3818903 h 5143500"/>
              <a:gd name="connsiteX1" fmla="*/ 6699590 w 9144000"/>
              <a:gd name="connsiteY1" fmla="*/ 4001307 h 5143500"/>
              <a:gd name="connsiteX2" fmla="*/ 6699590 w 9144000"/>
              <a:gd name="connsiteY2" fmla="*/ 4730900 h 5143500"/>
              <a:gd name="connsiteX3" fmla="*/ 6881994 w 9144000"/>
              <a:gd name="connsiteY3" fmla="*/ 4913304 h 5143500"/>
              <a:gd name="connsiteX4" fmla="*/ 7976091 w 9144000"/>
              <a:gd name="connsiteY4" fmla="*/ 4913304 h 5143500"/>
              <a:gd name="connsiteX5" fmla="*/ 7976101 w 9144000"/>
              <a:gd name="connsiteY5" fmla="*/ 4913305 h 5143500"/>
              <a:gd name="connsiteX6" fmla="*/ 8705693 w 9144000"/>
              <a:gd name="connsiteY6" fmla="*/ 4913305 h 5143500"/>
              <a:gd name="connsiteX7" fmla="*/ 8888097 w 9144000"/>
              <a:gd name="connsiteY7" fmla="*/ 4730901 h 5143500"/>
              <a:gd name="connsiteX8" fmla="*/ 8888097 w 9144000"/>
              <a:gd name="connsiteY8" fmla="*/ 4730900 h 5143500"/>
              <a:gd name="connsiteX9" fmla="*/ 8888097 w 9144000"/>
              <a:gd name="connsiteY9" fmla="*/ 4001307 h 5143500"/>
              <a:gd name="connsiteX10" fmla="*/ 8705693 w 9144000"/>
              <a:gd name="connsiteY10" fmla="*/ 3818903 h 5143500"/>
              <a:gd name="connsiteX11" fmla="*/ 7976101 w 9144000"/>
              <a:gd name="connsiteY11" fmla="*/ 3818903 h 5143500"/>
              <a:gd name="connsiteX12" fmla="*/ 0 w 9144000"/>
              <a:gd name="connsiteY12" fmla="*/ 0 h 5143500"/>
              <a:gd name="connsiteX13" fmla="*/ 9144000 w 9144000"/>
              <a:gd name="connsiteY13" fmla="*/ 0 h 5143500"/>
              <a:gd name="connsiteX14" fmla="*/ 9144000 w 9144000"/>
              <a:gd name="connsiteY14" fmla="*/ 5143500 h 5143500"/>
              <a:gd name="connsiteX15" fmla="*/ 0 w 9144000"/>
              <a:gd name="connsiteY1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5143500">
                <a:moveTo>
                  <a:pt x="6881994" y="3818903"/>
                </a:moveTo>
                <a:cubicBezTo>
                  <a:pt x="6781255" y="3818903"/>
                  <a:pt x="6699590" y="3900568"/>
                  <a:pt x="6699590" y="4001307"/>
                </a:cubicBezTo>
                <a:lnTo>
                  <a:pt x="6699590" y="4730900"/>
                </a:lnTo>
                <a:cubicBezTo>
                  <a:pt x="6699590" y="4831639"/>
                  <a:pt x="6781255" y="4913304"/>
                  <a:pt x="6881994" y="4913304"/>
                </a:cubicBezTo>
                <a:lnTo>
                  <a:pt x="7976091" y="4913304"/>
                </a:lnTo>
                <a:lnTo>
                  <a:pt x="7976101" y="4913305"/>
                </a:lnTo>
                <a:lnTo>
                  <a:pt x="8705693" y="4913305"/>
                </a:lnTo>
                <a:cubicBezTo>
                  <a:pt x="8806432" y="4913305"/>
                  <a:pt x="8888097" y="4831640"/>
                  <a:pt x="8888097" y="4730901"/>
                </a:cubicBezTo>
                <a:lnTo>
                  <a:pt x="8888097" y="4730900"/>
                </a:lnTo>
                <a:lnTo>
                  <a:pt x="8888097" y="4001307"/>
                </a:lnTo>
                <a:cubicBezTo>
                  <a:pt x="8888097" y="3900568"/>
                  <a:pt x="8806432" y="3818903"/>
                  <a:pt x="8705693" y="3818903"/>
                </a:cubicBezTo>
                <a:lnTo>
                  <a:pt x="7976101" y="3818903"/>
                </a:lnTo>
                <a:close/>
                <a:moveTo>
                  <a:pt x="0" y="0"/>
                </a:moveTo>
                <a:lnTo>
                  <a:pt x="9144000" y="0"/>
                </a:lnTo>
                <a:lnTo>
                  <a:pt x="9144000" y="5143500"/>
                </a:lnTo>
                <a:lnTo>
                  <a:pt x="0" y="51435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pic>
        <p:nvPicPr>
          <p:cNvPr id="215688731" name="image" descr="{&quot;templafy&quot;:{&quot;id&quot;:&quot;9b963404-5aee-41d9-bd14-ef8cb06398ce&quot;}}"/>
          <p:cNvPicPr>
            <a:picLocks noChangeAspect="1"/>
          </p:cNvPicPr>
          <p:nvPr/>
        </p:nvPicPr>
        <p:blipFill>
          <a:blip r:embed="rId2"/>
          <a:stretch>
            <a:fillRect/>
          </a:stretch>
        </p:blipFill>
        <p:spPr>
          <a:xfrm>
            <a:off x="6699590" y="3818904"/>
            <a:ext cx="2246400" cy="1123200"/>
          </a:xfrm>
          <a:prstGeom prst="rect">
            <a:avLst/>
          </a:prstGeom>
        </p:spPr>
      </p:pic>
      <p:sp>
        <p:nvSpPr>
          <p:cNvPr id="41" name="text" descr="{&quot;templafy&quot;:{&quot;id&quot;:&quot;b7b50ffa-d636-4280-8a0e-c2533345a5a4&quot;}}" title="Translations.Rabo_Title_Slides_Mission">
            <a:extLst>
              <a:ext uri="{FF2B5EF4-FFF2-40B4-BE49-F238E27FC236}">
                <a16:creationId xmlns:a16="http://schemas.microsoft.com/office/drawing/2014/main" id="{99A3286D-95B3-492B-87C6-DE92D630469A}"/>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Type title and subtitle. Then select appropriate slide layout by selecting 'Start, Layout'. Then roll down list below 'Rabo title slides with Mission'.</a:t>
            </a:r>
          </a:p>
        </p:txBody>
      </p:sp>
      <p:sp>
        <p:nvSpPr>
          <p:cNvPr id="43" name="text" descr="{&quot;templafy&quot;:{&quot;id&quot;:&quot;2e014c5e-bbac-4a7e-8f72-1a05f1669988&quot;}}" title="Translations.Background_Photo">
            <a:extLst>
              <a:ext uri="{FF2B5EF4-FFF2-40B4-BE49-F238E27FC236}">
                <a16:creationId xmlns:a16="http://schemas.microsoft.com/office/drawing/2014/main" id="{1A180383-78F5-48A8-A343-2440F36B126F}"/>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Insert background photo by clicking the icon in the slide centre or by selecting an image from Templafy.</a:t>
            </a:r>
          </a:p>
        </p:txBody>
      </p:sp>
      <p:sp>
        <p:nvSpPr>
          <p:cNvPr id="11" name="Ondertitel">
            <a:extLst>
              <a:ext uri="{FF2B5EF4-FFF2-40B4-BE49-F238E27FC236}">
                <a16:creationId xmlns:a16="http://schemas.microsoft.com/office/drawing/2014/main" id="{A99F5AFF-E021-435D-87DA-4B020BE8F208}"/>
              </a:ext>
            </a:extLst>
          </p:cNvPr>
          <p:cNvSpPr>
            <a:spLocks noGrp="1"/>
          </p:cNvSpPr>
          <p:nvPr>
            <p:ph type="subTitle" idx="1"/>
          </p:nvPr>
        </p:nvSpPr>
        <p:spPr>
          <a:xfrm>
            <a:off x="2" y="12753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dirty="0"/>
          </a:p>
        </p:txBody>
      </p:sp>
      <p:sp>
        <p:nvSpPr>
          <p:cNvPr id="12" name="Titel 14">
            <a:extLst>
              <a:ext uri="{FF2B5EF4-FFF2-40B4-BE49-F238E27FC236}">
                <a16:creationId xmlns:a16="http://schemas.microsoft.com/office/drawing/2014/main" id="{DFFEC9F0-E6BE-40A9-883F-8B5288F144FA}"/>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dirty="0"/>
          </a:p>
        </p:txBody>
      </p:sp>
    </p:spTree>
    <p:extLst>
      <p:ext uri="{BB962C8B-B14F-4D97-AF65-F5344CB8AC3E}">
        <p14:creationId xmlns:p14="http://schemas.microsoft.com/office/powerpoint/2010/main" val="7862044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i="0">
                <a:latin typeface="Myriad for Rabobank Bd It" panose="020B0703030403090204" pitchFamily="34" charset="0"/>
              </a:defRPr>
            </a:lvl1pPr>
          </a:lstStyle>
          <a:p>
            <a:endParaRPr lang="nl-NL" dirty="0"/>
          </a:p>
        </p:txBody>
      </p:sp>
      <p:sp>
        <p:nvSpPr>
          <p:cNvPr id="6" name="Tijdelijke aanduiding voor tekst 5"/>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7" name="Content Placeholder 6"/>
          <p:cNvSpPr>
            <a:spLocks noGrp="1"/>
          </p:cNvSpPr>
          <p:nvPr>
            <p:ph sz="quarter" idx="13"/>
          </p:nvPr>
        </p:nvSpPr>
        <p:spPr>
          <a:xfrm>
            <a:off x="476250" y="1288800"/>
            <a:ext cx="819255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1" name="Rechthoek 10" hidden="1">
            <a:extLst>
              <a:ext uri="{FF2B5EF4-FFF2-40B4-BE49-F238E27FC236}">
                <a16:creationId xmlns:a16="http://schemas.microsoft.com/office/drawing/2014/main" id="{8774F88B-DD7B-4C41-8301-5321F2953376}"/>
              </a:ext>
            </a:extLst>
          </p:cNvPr>
          <p:cNvSpPr/>
          <p:nvPr userDrawn="1"/>
        </p:nvSpPr>
        <p:spPr>
          <a:xfrm>
            <a:off x="471600" y="908898"/>
            <a:ext cx="8197200" cy="136800"/>
          </a:xfrm>
          <a:prstGeom prst="rect">
            <a:avLst/>
          </a:prstGeom>
          <a:noFill/>
          <a:ln w="3175" cap="rnd" cmpd="sng" algn="ctr">
            <a:solidFill>
              <a:srgbClr val="FF0000"/>
            </a:solidFill>
            <a:prstDash val="solid"/>
          </a:ln>
          <a:effectLst/>
        </p:spPr>
        <p:txBody>
          <a:bodyPr rtlCol="0" anchor="ctr"/>
          <a:lstStyle/>
          <a:p>
            <a:pPr algn="ctr"/>
            <a:endParaRPr lang="nl-NL" sz="2400" b="0" i="0" dirty="0">
              <a:solidFill>
                <a:srgbClr val="5E6A71"/>
              </a:solidFill>
              <a:latin typeface="Myriad for Rabobank Lt" panose="020B0403030403020204" pitchFamily="34" charset="0"/>
            </a:endParaRPr>
          </a:p>
        </p:txBody>
      </p:sp>
      <p:sp>
        <p:nvSpPr>
          <p:cNvPr id="3" name="Slide Number Placeholder 2">
            <a:extLst>
              <a:ext uri="{FF2B5EF4-FFF2-40B4-BE49-F238E27FC236}">
                <a16:creationId xmlns:a16="http://schemas.microsoft.com/office/drawing/2014/main" id="{FC72ECF0-E70F-40BD-8216-0339343489D6}"/>
              </a:ext>
            </a:extLst>
          </p:cNvPr>
          <p:cNvSpPr>
            <a:spLocks noGrp="1"/>
          </p:cNvSpPr>
          <p:nvPr>
            <p:ph type="sldNum" sz="quarter" idx="14"/>
          </p:nvPr>
        </p:nvSpPr>
        <p:spPr/>
        <p:txBody>
          <a:bodyPr/>
          <a:lstStyle/>
          <a:p>
            <a:fld id="{14A8E892-9D3D-449A-93AD-1E7955DBB18F}" type="slidenum">
              <a:rPr lang="en-GB" smtClean="0"/>
              <a:pPr/>
              <a:t>‹nr.›</a:t>
            </a:fld>
            <a:endParaRPr lang="en-GB" dirty="0"/>
          </a:p>
        </p:txBody>
      </p:sp>
      <p:pic>
        <p:nvPicPr>
          <p:cNvPr id="1576230893" name="image" descr="{&quot;templafy&quot;:{&quot;id&quot;:&quot;086ddcd8-0bf3-4064-8980-95e3bf7f5425&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36017064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E79D8AC9-C7B2-4C23-B80E-B627F282B805}"/>
              </a:ext>
            </a:extLst>
          </p:cNvPr>
          <p:cNvSpPr>
            <a:spLocks noGrp="1"/>
          </p:cNvSpPr>
          <p:nvPr>
            <p:ph sz="quarter" idx="13"/>
          </p:nvPr>
        </p:nvSpPr>
        <p:spPr>
          <a:xfrm>
            <a:off x="476250" y="1288800"/>
            <a:ext cx="3963736" cy="3240000"/>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5" name="Content Placeholder 6">
            <a:extLst>
              <a:ext uri="{FF2B5EF4-FFF2-40B4-BE49-F238E27FC236}">
                <a16:creationId xmlns:a16="http://schemas.microsoft.com/office/drawing/2014/main" id="{ED8ED449-96B4-4FFF-9363-35637D717F18}"/>
              </a:ext>
            </a:extLst>
          </p:cNvPr>
          <p:cNvSpPr>
            <a:spLocks noGrp="1"/>
          </p:cNvSpPr>
          <p:nvPr>
            <p:ph sz="quarter" idx="15"/>
          </p:nvPr>
        </p:nvSpPr>
        <p:spPr>
          <a:xfrm>
            <a:off x="4704014" y="1288800"/>
            <a:ext cx="3963736" cy="3240000"/>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3" name="Titel 1">
            <a:extLst>
              <a:ext uri="{FF2B5EF4-FFF2-40B4-BE49-F238E27FC236}">
                <a16:creationId xmlns:a16="http://schemas.microsoft.com/office/drawing/2014/main" id="{D3B8CEC4-793A-447F-8864-56236A6C7B0F}"/>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4" name="Tijdelijke aanduiding voor tekst 5">
            <a:extLst>
              <a:ext uri="{FF2B5EF4-FFF2-40B4-BE49-F238E27FC236}">
                <a16:creationId xmlns:a16="http://schemas.microsoft.com/office/drawing/2014/main" id="{49662DE6-4537-4BC9-91D0-827572A657C0}"/>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312D8281-2794-457E-8B00-7FDEF1948D87}"/>
              </a:ext>
            </a:extLst>
          </p:cNvPr>
          <p:cNvSpPr>
            <a:spLocks noGrp="1"/>
          </p:cNvSpPr>
          <p:nvPr>
            <p:ph type="sldNum" sz="quarter" idx="16"/>
          </p:nvPr>
        </p:nvSpPr>
        <p:spPr/>
        <p:txBody>
          <a:bodyPr/>
          <a:lstStyle/>
          <a:p>
            <a:fld id="{14A8E892-9D3D-449A-93AD-1E7955DBB18F}" type="slidenum">
              <a:rPr lang="en-GB" smtClean="0"/>
              <a:pPr/>
              <a:t>‹nr.›</a:t>
            </a:fld>
            <a:endParaRPr lang="en-GB" dirty="0"/>
          </a:p>
        </p:txBody>
      </p:sp>
      <p:pic>
        <p:nvPicPr>
          <p:cNvPr id="1660263629" name="image" descr="{&quot;templafy&quot;:{&quot;id&quot;:&quot;650dbd49-1165-4a5a-8164-007539a1bfe7&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3738961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with caption">
    <p:spTree>
      <p:nvGrpSpPr>
        <p:cNvPr id="1" name=""/>
        <p:cNvGrpSpPr/>
        <p:nvPr/>
      </p:nvGrpSpPr>
      <p:grpSpPr>
        <a:xfrm>
          <a:off x="0" y="0"/>
          <a:ext cx="0" cy="0"/>
          <a:chOff x="0" y="0"/>
          <a:chExt cx="0" cy="0"/>
        </a:xfrm>
      </p:grpSpPr>
      <p:sp>
        <p:nvSpPr>
          <p:cNvPr id="19" name="Content Placeholder 6">
            <a:extLst>
              <a:ext uri="{FF2B5EF4-FFF2-40B4-BE49-F238E27FC236}">
                <a16:creationId xmlns:a16="http://schemas.microsoft.com/office/drawing/2014/main" id="{085E948C-34C3-40F6-B760-766DBC9E1F35}"/>
              </a:ext>
            </a:extLst>
          </p:cNvPr>
          <p:cNvSpPr>
            <a:spLocks noGrp="1"/>
          </p:cNvSpPr>
          <p:nvPr>
            <p:ph sz="quarter" idx="17"/>
          </p:nvPr>
        </p:nvSpPr>
        <p:spPr>
          <a:xfrm>
            <a:off x="4708664" y="1288800"/>
            <a:ext cx="3963736" cy="303464"/>
          </a:xfrm>
        </p:spPr>
        <p:txBody>
          <a:bodyPr numCol="1" spcCol="450000"/>
          <a:lstStyle>
            <a:lvl1pPr marL="0" indent="0">
              <a:lnSpc>
                <a:spcPct val="100000"/>
              </a:lnSpc>
              <a:buNone/>
              <a:defRPr b="0" i="0">
                <a:solidFill>
                  <a:schemeClr val="tx2"/>
                </a:solidFill>
                <a:latin typeface="Myriad for Rabobank Bd It" panose="020B0703030403090204" pitchFamily="34" charset="0"/>
              </a:defRPr>
            </a:lvl1pPr>
            <a:lvl2pPr marL="215995" indent="0">
              <a:lnSpc>
                <a:spcPct val="100000"/>
              </a:lnSpc>
              <a:buNone/>
              <a:defRPr>
                <a:solidFill>
                  <a:schemeClr val="tx2"/>
                </a:solidFill>
                <a:latin typeface="+mj-lt"/>
              </a:defRPr>
            </a:lvl2pPr>
            <a:lvl3pPr marL="431989" indent="0">
              <a:lnSpc>
                <a:spcPct val="100000"/>
              </a:lnSpc>
              <a:buNone/>
              <a:defRPr>
                <a:solidFill>
                  <a:schemeClr val="tx2"/>
                </a:solidFill>
                <a:latin typeface="+mj-lt"/>
              </a:defRPr>
            </a:lvl3pPr>
            <a:lvl4pPr marL="647983" indent="0">
              <a:lnSpc>
                <a:spcPct val="100000"/>
              </a:lnSpc>
              <a:buNone/>
              <a:defRPr>
                <a:solidFill>
                  <a:schemeClr val="tx2"/>
                </a:solidFill>
                <a:latin typeface="+mj-lt"/>
              </a:defRPr>
            </a:lvl4pPr>
            <a:lvl5pPr marL="1588" indent="0">
              <a:lnSpc>
                <a:spcPct val="100000"/>
              </a:lnSpc>
              <a:buFont typeface="Myriad for Rabobank" panose="020B0604020202020204" pitchFamily="34" charset="0"/>
              <a:buNone/>
              <a:defRPr>
                <a:solidFill>
                  <a:schemeClr val="tx2"/>
                </a:solidFill>
                <a:latin typeface="+mj-lt"/>
              </a:defRPr>
            </a:lvl5pPr>
          </a:lstStyle>
          <a:p>
            <a:pPr lvl="0"/>
            <a:endParaRPr lang="en-US" dirty="0"/>
          </a:p>
        </p:txBody>
      </p:sp>
      <p:sp>
        <p:nvSpPr>
          <p:cNvPr id="11" name="Content Placeholder 6">
            <a:extLst>
              <a:ext uri="{FF2B5EF4-FFF2-40B4-BE49-F238E27FC236}">
                <a16:creationId xmlns:a16="http://schemas.microsoft.com/office/drawing/2014/main" id="{67E088D2-CA2C-42EA-A2C6-3A99302FC7B3}"/>
              </a:ext>
            </a:extLst>
          </p:cNvPr>
          <p:cNvSpPr>
            <a:spLocks noGrp="1"/>
          </p:cNvSpPr>
          <p:nvPr>
            <p:ph sz="quarter" idx="18"/>
          </p:nvPr>
        </p:nvSpPr>
        <p:spPr>
          <a:xfrm>
            <a:off x="4704014" y="1592264"/>
            <a:ext cx="3968386" cy="2936536"/>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20" name="Content Placeholder 6">
            <a:extLst>
              <a:ext uri="{FF2B5EF4-FFF2-40B4-BE49-F238E27FC236}">
                <a16:creationId xmlns:a16="http://schemas.microsoft.com/office/drawing/2014/main" id="{CFB0DB72-8DD2-42B6-8EBF-77B9272310A4}"/>
              </a:ext>
            </a:extLst>
          </p:cNvPr>
          <p:cNvSpPr>
            <a:spLocks noGrp="1"/>
          </p:cNvSpPr>
          <p:nvPr>
            <p:ph sz="quarter" idx="19"/>
          </p:nvPr>
        </p:nvSpPr>
        <p:spPr>
          <a:xfrm>
            <a:off x="483450" y="1288800"/>
            <a:ext cx="3963736" cy="303464"/>
          </a:xfrm>
        </p:spPr>
        <p:txBody>
          <a:bodyPr numCol="1" spcCol="450000"/>
          <a:lstStyle>
            <a:lvl1pPr marL="0" indent="0">
              <a:lnSpc>
                <a:spcPct val="100000"/>
              </a:lnSpc>
              <a:buNone/>
              <a:defRPr b="0" i="0">
                <a:solidFill>
                  <a:schemeClr val="tx2"/>
                </a:solidFill>
                <a:latin typeface="Myriad for Rabobank Bd It" panose="020B0703030403090204" pitchFamily="34" charset="0"/>
              </a:defRPr>
            </a:lvl1pPr>
            <a:lvl2pPr marL="215995" indent="0">
              <a:lnSpc>
                <a:spcPct val="100000"/>
              </a:lnSpc>
              <a:buNone/>
              <a:defRPr>
                <a:solidFill>
                  <a:schemeClr val="tx2"/>
                </a:solidFill>
                <a:latin typeface="+mj-lt"/>
              </a:defRPr>
            </a:lvl2pPr>
            <a:lvl3pPr marL="431989" indent="0">
              <a:lnSpc>
                <a:spcPct val="100000"/>
              </a:lnSpc>
              <a:buNone/>
              <a:defRPr>
                <a:solidFill>
                  <a:schemeClr val="tx2"/>
                </a:solidFill>
                <a:latin typeface="+mj-lt"/>
              </a:defRPr>
            </a:lvl3pPr>
            <a:lvl4pPr marL="647983" indent="0">
              <a:lnSpc>
                <a:spcPct val="100000"/>
              </a:lnSpc>
              <a:buNone/>
              <a:defRPr>
                <a:solidFill>
                  <a:schemeClr val="tx2"/>
                </a:solidFill>
                <a:latin typeface="+mj-lt"/>
              </a:defRPr>
            </a:lvl4pPr>
            <a:lvl5pPr marL="1588" indent="0">
              <a:lnSpc>
                <a:spcPct val="100000"/>
              </a:lnSpc>
              <a:buFont typeface="Myriad for Rabobank" panose="020B0604020202020204" pitchFamily="34" charset="0"/>
              <a:buNone/>
              <a:defRPr>
                <a:solidFill>
                  <a:schemeClr val="tx2"/>
                </a:solidFill>
                <a:latin typeface="+mj-lt"/>
              </a:defRPr>
            </a:lvl5pPr>
          </a:lstStyle>
          <a:p>
            <a:pPr lvl="0"/>
            <a:endParaRPr lang="en-US" dirty="0"/>
          </a:p>
        </p:txBody>
      </p:sp>
      <p:sp>
        <p:nvSpPr>
          <p:cNvPr id="21" name="Content Placeholder 6">
            <a:extLst>
              <a:ext uri="{FF2B5EF4-FFF2-40B4-BE49-F238E27FC236}">
                <a16:creationId xmlns:a16="http://schemas.microsoft.com/office/drawing/2014/main" id="{A02CEDD7-C7C4-4491-9AC0-CD69EE316196}"/>
              </a:ext>
            </a:extLst>
          </p:cNvPr>
          <p:cNvSpPr>
            <a:spLocks noGrp="1"/>
          </p:cNvSpPr>
          <p:nvPr>
            <p:ph sz="quarter" idx="20"/>
          </p:nvPr>
        </p:nvSpPr>
        <p:spPr>
          <a:xfrm>
            <a:off x="478800" y="1592264"/>
            <a:ext cx="3963736" cy="2936536"/>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6" name="Titel 1">
            <a:extLst>
              <a:ext uri="{FF2B5EF4-FFF2-40B4-BE49-F238E27FC236}">
                <a16:creationId xmlns:a16="http://schemas.microsoft.com/office/drawing/2014/main" id="{050F85AB-E3BD-44C1-B466-D2571EF2147B}"/>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7" name="Tijdelijke aanduiding voor tekst 5">
            <a:extLst>
              <a:ext uri="{FF2B5EF4-FFF2-40B4-BE49-F238E27FC236}">
                <a16:creationId xmlns:a16="http://schemas.microsoft.com/office/drawing/2014/main" id="{ED2C8317-E068-4EEE-820E-D78736AC41E3}"/>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5E4A845E-8EC6-41F5-92FC-ECB508FDFCE6}"/>
              </a:ext>
            </a:extLst>
          </p:cNvPr>
          <p:cNvSpPr>
            <a:spLocks noGrp="1"/>
          </p:cNvSpPr>
          <p:nvPr>
            <p:ph type="sldNum" sz="quarter" idx="21"/>
          </p:nvPr>
        </p:nvSpPr>
        <p:spPr/>
        <p:txBody>
          <a:bodyPr/>
          <a:lstStyle/>
          <a:p>
            <a:fld id="{14A8E892-9D3D-449A-93AD-1E7955DBB18F}" type="slidenum">
              <a:rPr lang="en-GB" smtClean="0"/>
              <a:pPr/>
              <a:t>‹nr.›</a:t>
            </a:fld>
            <a:endParaRPr lang="en-GB" dirty="0"/>
          </a:p>
        </p:txBody>
      </p:sp>
      <p:pic>
        <p:nvPicPr>
          <p:cNvPr id="1634147065" name="image" descr="{&quot;templafy&quot;:{&quot;id&quot;:&quot;c4ada7b3-b86c-41df-a0d8-2d376105bd8f&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32115561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6" name="Content Placeholder 6">
            <a:extLst>
              <a:ext uri="{FF2B5EF4-FFF2-40B4-BE49-F238E27FC236}">
                <a16:creationId xmlns:a16="http://schemas.microsoft.com/office/drawing/2014/main" id="{998800DA-3A0D-4DDB-9DDA-9B3926760097}"/>
              </a:ext>
            </a:extLst>
          </p:cNvPr>
          <p:cNvSpPr>
            <a:spLocks noGrp="1"/>
          </p:cNvSpPr>
          <p:nvPr>
            <p:ph sz="quarter" idx="20"/>
          </p:nvPr>
        </p:nvSpPr>
        <p:spPr>
          <a:xfrm>
            <a:off x="476250" y="1288800"/>
            <a:ext cx="2558550" cy="3240000"/>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8" name="Content Placeholder 6">
            <a:extLst>
              <a:ext uri="{FF2B5EF4-FFF2-40B4-BE49-F238E27FC236}">
                <a16:creationId xmlns:a16="http://schemas.microsoft.com/office/drawing/2014/main" id="{8CB0BD01-7C5D-490C-83A9-E66BD88D45F4}"/>
              </a:ext>
            </a:extLst>
          </p:cNvPr>
          <p:cNvSpPr>
            <a:spLocks noGrp="1"/>
          </p:cNvSpPr>
          <p:nvPr>
            <p:ph sz="quarter" idx="21"/>
          </p:nvPr>
        </p:nvSpPr>
        <p:spPr>
          <a:xfrm>
            <a:off x="3295050" y="1288800"/>
            <a:ext cx="2558550" cy="3240000"/>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9" name="Content Placeholder 6">
            <a:extLst>
              <a:ext uri="{FF2B5EF4-FFF2-40B4-BE49-F238E27FC236}">
                <a16:creationId xmlns:a16="http://schemas.microsoft.com/office/drawing/2014/main" id="{18184ED1-D7ED-480A-8A12-AAD2CF989EB7}"/>
              </a:ext>
            </a:extLst>
          </p:cNvPr>
          <p:cNvSpPr>
            <a:spLocks noGrp="1"/>
          </p:cNvSpPr>
          <p:nvPr>
            <p:ph sz="quarter" idx="22"/>
          </p:nvPr>
        </p:nvSpPr>
        <p:spPr>
          <a:xfrm>
            <a:off x="6113850" y="1288800"/>
            <a:ext cx="2558550" cy="3240000"/>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9" name="Titel 1">
            <a:extLst>
              <a:ext uri="{FF2B5EF4-FFF2-40B4-BE49-F238E27FC236}">
                <a16:creationId xmlns:a16="http://schemas.microsoft.com/office/drawing/2014/main" id="{C9F495F9-9C94-4D6A-9BDF-4E787DDB184F}"/>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3" name="Tijdelijke aanduiding voor tekst 5">
            <a:extLst>
              <a:ext uri="{FF2B5EF4-FFF2-40B4-BE49-F238E27FC236}">
                <a16:creationId xmlns:a16="http://schemas.microsoft.com/office/drawing/2014/main" id="{0C11E0B5-1840-4B54-9875-FB2F317C2876}"/>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2A07D2CE-B85B-4F81-9C81-1E11CF98E574}"/>
              </a:ext>
            </a:extLst>
          </p:cNvPr>
          <p:cNvSpPr>
            <a:spLocks noGrp="1"/>
          </p:cNvSpPr>
          <p:nvPr>
            <p:ph type="sldNum" sz="quarter" idx="23"/>
          </p:nvPr>
        </p:nvSpPr>
        <p:spPr/>
        <p:txBody>
          <a:bodyPr/>
          <a:lstStyle/>
          <a:p>
            <a:fld id="{14A8E892-9D3D-449A-93AD-1E7955DBB18F}" type="slidenum">
              <a:rPr lang="en-GB" smtClean="0"/>
              <a:pPr/>
              <a:t>‹nr.›</a:t>
            </a:fld>
            <a:endParaRPr lang="en-GB" dirty="0"/>
          </a:p>
        </p:txBody>
      </p:sp>
      <p:pic>
        <p:nvPicPr>
          <p:cNvPr id="1053812344" name="image" descr="{&quot;templafy&quot;:{&quot;id&quot;:&quot;0946f45e-8472-456b-9698-60b35ec51f2f&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17075896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with caption">
    <p:spTree>
      <p:nvGrpSpPr>
        <p:cNvPr id="1" name=""/>
        <p:cNvGrpSpPr/>
        <p:nvPr/>
      </p:nvGrpSpPr>
      <p:grpSpPr>
        <a:xfrm>
          <a:off x="0" y="0"/>
          <a:ext cx="0" cy="0"/>
          <a:chOff x="0" y="0"/>
          <a:chExt cx="0" cy="0"/>
        </a:xfrm>
      </p:grpSpPr>
      <p:sp>
        <p:nvSpPr>
          <p:cNvPr id="26" name="Content Placeholder 6">
            <a:extLst>
              <a:ext uri="{FF2B5EF4-FFF2-40B4-BE49-F238E27FC236}">
                <a16:creationId xmlns:a16="http://schemas.microsoft.com/office/drawing/2014/main" id="{66304912-E375-4C46-8968-C6637671BD5B}"/>
              </a:ext>
            </a:extLst>
          </p:cNvPr>
          <p:cNvSpPr>
            <a:spLocks noGrp="1"/>
          </p:cNvSpPr>
          <p:nvPr>
            <p:ph sz="quarter" idx="20"/>
          </p:nvPr>
        </p:nvSpPr>
        <p:spPr>
          <a:xfrm>
            <a:off x="471600" y="1592264"/>
            <a:ext cx="2563200" cy="2936536"/>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29" name="Content Placeholder 6">
            <a:extLst>
              <a:ext uri="{FF2B5EF4-FFF2-40B4-BE49-F238E27FC236}">
                <a16:creationId xmlns:a16="http://schemas.microsoft.com/office/drawing/2014/main" id="{B89E2BE3-8880-457D-9257-5200CC3EFC44}"/>
              </a:ext>
            </a:extLst>
          </p:cNvPr>
          <p:cNvSpPr>
            <a:spLocks noGrp="1"/>
          </p:cNvSpPr>
          <p:nvPr>
            <p:ph sz="quarter" idx="19"/>
          </p:nvPr>
        </p:nvSpPr>
        <p:spPr>
          <a:xfrm>
            <a:off x="483450" y="1288800"/>
            <a:ext cx="2558550" cy="303464"/>
          </a:xfrm>
        </p:spPr>
        <p:txBody>
          <a:bodyPr numCol="1" spcCol="450000"/>
          <a:lstStyle>
            <a:lvl1pPr marL="0" indent="0">
              <a:lnSpc>
                <a:spcPct val="100000"/>
              </a:lnSpc>
              <a:buNone/>
              <a:defRPr b="0" i="0">
                <a:solidFill>
                  <a:schemeClr val="tx2"/>
                </a:solidFill>
                <a:latin typeface="Myriad for Rabobank Bd It" panose="020B0703030403090204" pitchFamily="34" charset="0"/>
              </a:defRPr>
            </a:lvl1pPr>
            <a:lvl2pPr marL="215995" indent="0">
              <a:lnSpc>
                <a:spcPct val="100000"/>
              </a:lnSpc>
              <a:buNone/>
              <a:defRPr>
                <a:solidFill>
                  <a:schemeClr val="tx2"/>
                </a:solidFill>
                <a:latin typeface="+mj-lt"/>
              </a:defRPr>
            </a:lvl2pPr>
            <a:lvl3pPr marL="431989" indent="0">
              <a:lnSpc>
                <a:spcPct val="100000"/>
              </a:lnSpc>
              <a:buNone/>
              <a:defRPr>
                <a:solidFill>
                  <a:schemeClr val="tx2"/>
                </a:solidFill>
                <a:latin typeface="+mj-lt"/>
              </a:defRPr>
            </a:lvl3pPr>
            <a:lvl4pPr marL="647983" indent="0">
              <a:lnSpc>
                <a:spcPct val="100000"/>
              </a:lnSpc>
              <a:buNone/>
              <a:defRPr>
                <a:solidFill>
                  <a:schemeClr val="tx2"/>
                </a:solidFill>
                <a:latin typeface="+mj-lt"/>
              </a:defRPr>
            </a:lvl4pPr>
            <a:lvl5pPr marL="1588" indent="0">
              <a:lnSpc>
                <a:spcPct val="100000"/>
              </a:lnSpc>
              <a:buFont typeface="Myriad for Rabobank" panose="020B0604020202020204" pitchFamily="34" charset="0"/>
              <a:buNone/>
              <a:defRPr>
                <a:solidFill>
                  <a:schemeClr val="tx2"/>
                </a:solidFill>
                <a:latin typeface="+mj-lt"/>
              </a:defRPr>
            </a:lvl5pPr>
          </a:lstStyle>
          <a:p>
            <a:pPr lvl="0"/>
            <a:endParaRPr lang="en-US" dirty="0"/>
          </a:p>
        </p:txBody>
      </p:sp>
      <p:sp>
        <p:nvSpPr>
          <p:cNvPr id="32" name="Content Placeholder 6">
            <a:extLst>
              <a:ext uri="{FF2B5EF4-FFF2-40B4-BE49-F238E27FC236}">
                <a16:creationId xmlns:a16="http://schemas.microsoft.com/office/drawing/2014/main" id="{48CE14EE-BDC2-4E60-9F83-88D4F613A195}"/>
              </a:ext>
            </a:extLst>
          </p:cNvPr>
          <p:cNvSpPr>
            <a:spLocks noGrp="1"/>
          </p:cNvSpPr>
          <p:nvPr>
            <p:ph sz="quarter" idx="25"/>
          </p:nvPr>
        </p:nvSpPr>
        <p:spPr>
          <a:xfrm>
            <a:off x="3299925" y="1592264"/>
            <a:ext cx="2563200" cy="2936536"/>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33" name="Content Placeholder 6">
            <a:extLst>
              <a:ext uri="{FF2B5EF4-FFF2-40B4-BE49-F238E27FC236}">
                <a16:creationId xmlns:a16="http://schemas.microsoft.com/office/drawing/2014/main" id="{F677BCA7-F93F-4D30-8210-1CAAB717F40D}"/>
              </a:ext>
            </a:extLst>
          </p:cNvPr>
          <p:cNvSpPr>
            <a:spLocks noGrp="1"/>
          </p:cNvSpPr>
          <p:nvPr>
            <p:ph sz="quarter" idx="26"/>
          </p:nvPr>
        </p:nvSpPr>
        <p:spPr>
          <a:xfrm>
            <a:off x="6121050" y="1592264"/>
            <a:ext cx="2563200" cy="2936536"/>
          </a:xfrm>
        </p:spPr>
        <p:txBody>
          <a:bodyPr numCol="1" spcCol="450000"/>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34" name="Content Placeholder 6">
            <a:extLst>
              <a:ext uri="{FF2B5EF4-FFF2-40B4-BE49-F238E27FC236}">
                <a16:creationId xmlns:a16="http://schemas.microsoft.com/office/drawing/2014/main" id="{AD70EC30-3527-4998-A1B8-54B2316C5E15}"/>
              </a:ext>
            </a:extLst>
          </p:cNvPr>
          <p:cNvSpPr>
            <a:spLocks noGrp="1"/>
          </p:cNvSpPr>
          <p:nvPr>
            <p:ph sz="quarter" idx="27"/>
          </p:nvPr>
        </p:nvSpPr>
        <p:spPr>
          <a:xfrm>
            <a:off x="3302250" y="1288800"/>
            <a:ext cx="2558550" cy="303464"/>
          </a:xfrm>
        </p:spPr>
        <p:txBody>
          <a:bodyPr numCol="1" spcCol="450000"/>
          <a:lstStyle>
            <a:lvl1pPr marL="0" indent="0">
              <a:lnSpc>
                <a:spcPct val="100000"/>
              </a:lnSpc>
              <a:buNone/>
              <a:defRPr b="0" i="0">
                <a:solidFill>
                  <a:schemeClr val="tx2"/>
                </a:solidFill>
                <a:latin typeface="Myriad for Rabobank Bd It" panose="020B0703030403090204" pitchFamily="34" charset="0"/>
              </a:defRPr>
            </a:lvl1pPr>
            <a:lvl2pPr marL="215995" indent="0">
              <a:lnSpc>
                <a:spcPct val="100000"/>
              </a:lnSpc>
              <a:buNone/>
              <a:defRPr>
                <a:solidFill>
                  <a:schemeClr val="tx2"/>
                </a:solidFill>
                <a:latin typeface="+mj-lt"/>
              </a:defRPr>
            </a:lvl2pPr>
            <a:lvl3pPr marL="431989" indent="0">
              <a:lnSpc>
                <a:spcPct val="100000"/>
              </a:lnSpc>
              <a:buNone/>
              <a:defRPr>
                <a:solidFill>
                  <a:schemeClr val="tx2"/>
                </a:solidFill>
                <a:latin typeface="+mj-lt"/>
              </a:defRPr>
            </a:lvl3pPr>
            <a:lvl4pPr marL="647983" indent="0">
              <a:lnSpc>
                <a:spcPct val="100000"/>
              </a:lnSpc>
              <a:buNone/>
              <a:defRPr>
                <a:solidFill>
                  <a:schemeClr val="tx2"/>
                </a:solidFill>
                <a:latin typeface="+mj-lt"/>
              </a:defRPr>
            </a:lvl4pPr>
            <a:lvl5pPr marL="1588" indent="0">
              <a:lnSpc>
                <a:spcPct val="100000"/>
              </a:lnSpc>
              <a:buFont typeface="Myriad for Rabobank" panose="020B0604020202020204" pitchFamily="34" charset="0"/>
              <a:buNone/>
              <a:defRPr>
                <a:solidFill>
                  <a:schemeClr val="tx2"/>
                </a:solidFill>
                <a:latin typeface="+mj-lt"/>
              </a:defRPr>
            </a:lvl5pPr>
          </a:lstStyle>
          <a:p>
            <a:pPr lvl="0"/>
            <a:endParaRPr lang="en-US" dirty="0"/>
          </a:p>
        </p:txBody>
      </p:sp>
      <p:sp>
        <p:nvSpPr>
          <p:cNvPr id="35" name="Content Placeholder 6">
            <a:extLst>
              <a:ext uri="{FF2B5EF4-FFF2-40B4-BE49-F238E27FC236}">
                <a16:creationId xmlns:a16="http://schemas.microsoft.com/office/drawing/2014/main" id="{27466155-974B-4B58-96D4-26984444E083}"/>
              </a:ext>
            </a:extLst>
          </p:cNvPr>
          <p:cNvSpPr>
            <a:spLocks noGrp="1"/>
          </p:cNvSpPr>
          <p:nvPr>
            <p:ph sz="quarter" idx="28"/>
          </p:nvPr>
        </p:nvSpPr>
        <p:spPr>
          <a:xfrm>
            <a:off x="6128250" y="1288800"/>
            <a:ext cx="2558550" cy="303464"/>
          </a:xfrm>
        </p:spPr>
        <p:txBody>
          <a:bodyPr numCol="1" spcCol="450000"/>
          <a:lstStyle>
            <a:lvl1pPr marL="0" indent="0">
              <a:lnSpc>
                <a:spcPct val="100000"/>
              </a:lnSpc>
              <a:buNone/>
              <a:defRPr b="0" i="0">
                <a:solidFill>
                  <a:schemeClr val="tx2"/>
                </a:solidFill>
                <a:latin typeface="Myriad for Rabobank Bd It" panose="020B0703030403090204" pitchFamily="34" charset="0"/>
              </a:defRPr>
            </a:lvl1pPr>
            <a:lvl2pPr marL="215995" indent="0">
              <a:lnSpc>
                <a:spcPct val="100000"/>
              </a:lnSpc>
              <a:buNone/>
              <a:defRPr>
                <a:solidFill>
                  <a:schemeClr val="tx2"/>
                </a:solidFill>
                <a:latin typeface="+mj-lt"/>
              </a:defRPr>
            </a:lvl2pPr>
            <a:lvl3pPr marL="431989" indent="0">
              <a:lnSpc>
                <a:spcPct val="100000"/>
              </a:lnSpc>
              <a:buNone/>
              <a:defRPr>
                <a:solidFill>
                  <a:schemeClr val="tx2"/>
                </a:solidFill>
                <a:latin typeface="+mj-lt"/>
              </a:defRPr>
            </a:lvl3pPr>
            <a:lvl4pPr marL="647983" indent="0">
              <a:lnSpc>
                <a:spcPct val="100000"/>
              </a:lnSpc>
              <a:buNone/>
              <a:defRPr>
                <a:solidFill>
                  <a:schemeClr val="tx2"/>
                </a:solidFill>
                <a:latin typeface="+mj-lt"/>
              </a:defRPr>
            </a:lvl4pPr>
            <a:lvl5pPr marL="1588" indent="0">
              <a:lnSpc>
                <a:spcPct val="100000"/>
              </a:lnSpc>
              <a:buFont typeface="Myriad for Rabobank" panose="020B0604020202020204" pitchFamily="34" charset="0"/>
              <a:buNone/>
              <a:defRPr>
                <a:solidFill>
                  <a:schemeClr val="tx2"/>
                </a:solidFill>
                <a:latin typeface="+mj-lt"/>
              </a:defRPr>
            </a:lvl5pPr>
          </a:lstStyle>
          <a:p>
            <a:pPr lvl="0"/>
            <a:endParaRPr lang="en-US" dirty="0"/>
          </a:p>
        </p:txBody>
      </p:sp>
      <p:sp>
        <p:nvSpPr>
          <p:cNvPr id="15" name="Titel 1">
            <a:extLst>
              <a:ext uri="{FF2B5EF4-FFF2-40B4-BE49-F238E27FC236}">
                <a16:creationId xmlns:a16="http://schemas.microsoft.com/office/drawing/2014/main" id="{B8FB2F96-B7A8-4983-929F-EEC233D09971}"/>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6" name="Tijdelijke aanduiding voor tekst 5">
            <a:extLst>
              <a:ext uri="{FF2B5EF4-FFF2-40B4-BE49-F238E27FC236}">
                <a16:creationId xmlns:a16="http://schemas.microsoft.com/office/drawing/2014/main" id="{3DD5C5C0-F6F6-407A-8AF5-492115D46AC0}"/>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1A023C33-C815-4A61-9C47-6F64964CFC41}"/>
              </a:ext>
            </a:extLst>
          </p:cNvPr>
          <p:cNvSpPr>
            <a:spLocks noGrp="1"/>
          </p:cNvSpPr>
          <p:nvPr>
            <p:ph type="sldNum" sz="quarter" idx="29"/>
          </p:nvPr>
        </p:nvSpPr>
        <p:spPr/>
        <p:txBody>
          <a:bodyPr/>
          <a:lstStyle/>
          <a:p>
            <a:fld id="{14A8E892-9D3D-449A-93AD-1E7955DBB18F}" type="slidenum">
              <a:rPr lang="en-GB" smtClean="0"/>
              <a:pPr/>
              <a:t>‹nr.›</a:t>
            </a:fld>
            <a:endParaRPr lang="en-GB" dirty="0"/>
          </a:p>
        </p:txBody>
      </p:sp>
      <p:pic>
        <p:nvPicPr>
          <p:cNvPr id="1331304007" name="image" descr="{&quot;templafy&quot;:{&quot;id&quot;:&quot;3a2850ec-9d51-46b9-b8e4-4c5ef9020072&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3964456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EFC2E4C2-DF53-4AC2-9458-7473B5247322}"/>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1" name="Tijdelijke aanduiding voor tekst 5">
            <a:extLst>
              <a:ext uri="{FF2B5EF4-FFF2-40B4-BE49-F238E27FC236}">
                <a16:creationId xmlns:a16="http://schemas.microsoft.com/office/drawing/2014/main" id="{0C031A23-D366-4E3B-BAA7-8ACFE174A411}"/>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C7B92116-EF22-467B-8BC4-D8F7D37CD10A}"/>
              </a:ext>
            </a:extLst>
          </p:cNvPr>
          <p:cNvSpPr>
            <a:spLocks noGrp="1"/>
          </p:cNvSpPr>
          <p:nvPr>
            <p:ph type="sldNum" sz="quarter" idx="13"/>
          </p:nvPr>
        </p:nvSpPr>
        <p:spPr/>
        <p:txBody>
          <a:bodyPr/>
          <a:lstStyle/>
          <a:p>
            <a:fld id="{14A8E892-9D3D-449A-93AD-1E7955DBB18F}" type="slidenum">
              <a:rPr lang="en-GB" smtClean="0"/>
              <a:pPr/>
              <a:t>‹nr.›</a:t>
            </a:fld>
            <a:endParaRPr lang="en-GB" dirty="0"/>
          </a:p>
        </p:txBody>
      </p:sp>
      <p:pic>
        <p:nvPicPr>
          <p:cNvPr id="1577736142" name="image" descr="{&quot;templafy&quot;:{&quot;id&quot;:&quot;8f3ab749-175d-4214-bae9-53484481e9aa&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10233910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ustom Layout" preserve="1">
  <p:cSld name="1_Custom Layout">
    <p:bg>
      <p:bgRef idx="1001">
        <a:schemeClr val="bg1"/>
      </p:bgRef>
    </p:bg>
    <p:spTree>
      <p:nvGrpSpPr>
        <p:cNvPr id="1" name="Shape 22"/>
        <p:cNvGrpSpPr/>
        <p:nvPr/>
      </p:nvGrpSpPr>
      <p:grpSpPr>
        <a:xfrm>
          <a:off x="0" y="0"/>
          <a:ext cx="0" cy="0"/>
          <a:chOff x="0" y="0"/>
          <a:chExt cx="0" cy="0"/>
        </a:xfrm>
      </p:grpSpPr>
      <p:sp>
        <p:nvSpPr>
          <p:cNvPr id="2" name="Rechthoek 1">
            <a:extLst>
              <a:ext uri="{FF2B5EF4-FFF2-40B4-BE49-F238E27FC236}">
                <a16:creationId xmlns:a16="http://schemas.microsoft.com/office/drawing/2014/main" id="{215D6381-2FDE-42A1-9DFD-7AD11CF97316}"/>
              </a:ext>
            </a:extLst>
          </p:cNvPr>
          <p:cNvSpPr/>
          <p:nvPr userDrawn="1"/>
        </p:nvSpPr>
        <p:spPr>
          <a:xfrm>
            <a:off x="8138809" y="1"/>
            <a:ext cx="1005191" cy="5143500"/>
          </a:xfrm>
          <a:prstGeom prst="rect">
            <a:avLst/>
          </a:prstGeom>
          <a:solidFill>
            <a:srgbClr val="F2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oogle Shape;24;p5" descr="Circo - flyer 1920 x 1080.jpg">
            <a:extLst>
              <a:ext uri="{FF2B5EF4-FFF2-40B4-BE49-F238E27FC236}">
                <a16:creationId xmlns:a16="http://schemas.microsoft.com/office/drawing/2014/main" id="{3AB3C37D-926B-4A2C-BE4D-2F183BDF25C3}"/>
              </a:ext>
            </a:extLst>
          </p:cNvPr>
          <p:cNvPicPr preferRelativeResize="0"/>
          <p:nvPr userDrawn="1"/>
        </p:nvPicPr>
        <p:blipFill rotWithShape="1">
          <a:blip r:embed="rId2">
            <a:alphaModFix/>
          </a:blip>
          <a:srcRect l="75896" t="80065" r="13111" b="5689"/>
          <a:stretch/>
        </p:blipFill>
        <p:spPr>
          <a:xfrm>
            <a:off x="8138808" y="4397000"/>
            <a:ext cx="1005192" cy="732714"/>
          </a:xfrm>
          <a:prstGeom prst="rect">
            <a:avLst/>
          </a:prstGeom>
          <a:noFill/>
          <a:ln>
            <a:noFill/>
          </a:ln>
        </p:spPr>
      </p:pic>
      <p:pic>
        <p:nvPicPr>
          <p:cNvPr id="6" name="Google Shape;15;p4">
            <a:extLst>
              <a:ext uri="{FF2B5EF4-FFF2-40B4-BE49-F238E27FC236}">
                <a16:creationId xmlns:a16="http://schemas.microsoft.com/office/drawing/2014/main" id="{772E5E03-EABE-4F37-9AAF-90A508D034BF}"/>
              </a:ext>
            </a:extLst>
          </p:cNvPr>
          <p:cNvPicPr preferRelativeResize="0"/>
          <p:nvPr userDrawn="1"/>
        </p:nvPicPr>
        <p:blipFill rotWithShape="1">
          <a:blip r:embed="rId3">
            <a:alphaModFix/>
          </a:blip>
          <a:srcRect/>
          <a:stretch/>
        </p:blipFill>
        <p:spPr>
          <a:xfrm>
            <a:off x="358204" y="363088"/>
            <a:ext cx="1971349" cy="604065"/>
          </a:xfrm>
          <a:prstGeom prst="rect">
            <a:avLst/>
          </a:prstGeom>
          <a:noFill/>
          <a:ln>
            <a:noFill/>
          </a:ln>
        </p:spPr>
      </p:pic>
    </p:spTree>
    <p:extLst>
      <p:ext uri="{BB962C8B-B14F-4D97-AF65-F5344CB8AC3E}">
        <p14:creationId xmlns:p14="http://schemas.microsoft.com/office/powerpoint/2010/main" val="261468637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E44189F-9030-43F2-9858-F8DC272A13D8}"/>
              </a:ext>
            </a:extLst>
          </p:cNvPr>
          <p:cNvCxnSpPr>
            <a:cxnSpLocks/>
          </p:cNvCxnSpPr>
          <p:nvPr userDrawn="1"/>
        </p:nvCxnSpPr>
        <p:spPr>
          <a:xfrm>
            <a:off x="4568093" y="1290080"/>
            <a:ext cx="0" cy="3240000"/>
          </a:xfrm>
          <a:prstGeom prst="line">
            <a:avLst/>
          </a:prstGeom>
          <a:ln w="12700" cap="rnd">
            <a:solidFill>
              <a:srgbClr val="CCCCCC"/>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ijdelijke aanduiding voor tekst 6">
            <a:extLst>
              <a:ext uri="{FF2B5EF4-FFF2-40B4-BE49-F238E27FC236}">
                <a16:creationId xmlns:a16="http://schemas.microsoft.com/office/drawing/2014/main" id="{08CF08F0-9B5A-4561-959F-5F921C3A7481}"/>
              </a:ext>
            </a:extLst>
          </p:cNvPr>
          <p:cNvSpPr>
            <a:spLocks noGrp="1"/>
          </p:cNvSpPr>
          <p:nvPr>
            <p:ph type="body" sz="quarter" idx="13"/>
          </p:nvPr>
        </p:nvSpPr>
        <p:spPr>
          <a:xfrm>
            <a:off x="471488" y="1288800"/>
            <a:ext cx="8191500" cy="3240087"/>
          </a:xfrm>
        </p:spPr>
        <p:txBody>
          <a:bodyPr numCol="2" spcCol="450000"/>
          <a:lstStyle>
            <a:lvl1pPr marL="0" indent="0">
              <a:buClr>
                <a:schemeClr val="tx2"/>
              </a:buClr>
              <a:buFont typeface="+mj-lt"/>
              <a:buNone/>
              <a:defRPr b="0" i="0">
                <a:solidFill>
                  <a:schemeClr val="tx2"/>
                </a:solidFill>
                <a:latin typeface="Myriad for Rabobank Bd It" panose="020B0703030403090204" pitchFamily="34" charset="0"/>
              </a:defRPr>
            </a:lvl1pPr>
            <a:lvl2pPr marL="216000" indent="-216000">
              <a:buClr>
                <a:schemeClr val="accent2"/>
              </a:buClr>
              <a:buSzPct val="90000"/>
              <a:defRPr b="0" i="0">
                <a:latin typeface="Myriad for Rabobank Lt" panose="020B0403030403020204" pitchFamily="34" charset="0"/>
              </a:defRPr>
            </a:lvl2pPr>
            <a:lvl3pPr marL="432000" indent="-216000">
              <a:buClr>
                <a:schemeClr val="tx2"/>
              </a:buClr>
              <a:defRPr b="0" i="0">
                <a:latin typeface="Myriad for Rabobank Lt" panose="020B0403030403020204" pitchFamily="34" charset="0"/>
              </a:defRPr>
            </a:lvl3pPr>
            <a:lvl4pPr marL="648000" indent="-216000">
              <a:buClr>
                <a:schemeClr val="accent2"/>
              </a:buClr>
              <a:buFont typeface="Myriad for Rabobank" panose="02000000000000000000" pitchFamily="2" charset="0"/>
              <a:buChar char="•"/>
              <a:defRPr b="0" i="0">
                <a:latin typeface="Myriad for Rabobank Lt" panose="020B0403030403020204" pitchFamily="34" charset="0"/>
              </a:defRPr>
            </a:lvl4pPr>
            <a:lvl5pPr marL="864000" indent="-216000">
              <a:buClr>
                <a:srgbClr val="333333"/>
              </a:buClr>
              <a:buSzPct val="90000"/>
              <a:buFont typeface="Myriad for Rabobank" panose="020B0604020202020204" pitchFamily="34" charset="0"/>
              <a:buChar char="•"/>
              <a:defRPr b="0" i="0">
                <a:solidFill>
                  <a:srgbClr val="333333"/>
                </a:solidFill>
                <a:latin typeface="Myriad for Rabobank Lt" panose="020B0403030403020204" pitchFamily="34" charset="0"/>
              </a:defRPr>
            </a:lvl5pPr>
          </a:lstStyle>
          <a:p>
            <a:pPr lvl="0"/>
            <a:endParaRPr lang="en-US" dirty="0"/>
          </a:p>
          <a:p>
            <a:pPr lvl="1"/>
            <a:endParaRPr lang="nl-NL" dirty="0"/>
          </a:p>
          <a:p>
            <a:pPr lvl="2"/>
            <a:endParaRPr lang="nl-NL" dirty="0"/>
          </a:p>
          <a:p>
            <a:pPr lvl="3"/>
            <a:endParaRPr lang="nl-NL" dirty="0"/>
          </a:p>
          <a:p>
            <a:pPr lvl="4"/>
            <a:endParaRPr lang="nl-NL" dirty="0"/>
          </a:p>
        </p:txBody>
      </p:sp>
      <p:sp>
        <p:nvSpPr>
          <p:cNvPr id="14" name="Titel 1">
            <a:extLst>
              <a:ext uri="{FF2B5EF4-FFF2-40B4-BE49-F238E27FC236}">
                <a16:creationId xmlns:a16="http://schemas.microsoft.com/office/drawing/2014/main" id="{24C30E8E-D074-47B7-B4C8-10690C43767A}"/>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5" name="Tijdelijke aanduiding voor tekst 5">
            <a:extLst>
              <a:ext uri="{FF2B5EF4-FFF2-40B4-BE49-F238E27FC236}">
                <a16:creationId xmlns:a16="http://schemas.microsoft.com/office/drawing/2014/main" id="{203B2BFC-4203-4540-A7F4-D090978B5DB3}"/>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text" descr="{&quot;templafy&quot;:{&quot;id&quot;:&quot;d27e9a36-c4dc-4643-ba3a-13c12d0f72cb&quot;}}" title="Translations.TOC_3">
            <a:extLst>
              <a:ext uri="{FF2B5EF4-FFF2-40B4-BE49-F238E27FC236}">
                <a16:creationId xmlns:a16="http://schemas.microsoft.com/office/drawing/2014/main" id="{E51FF513-310A-4945-97A8-BD70A0394EF0}"/>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432000" marR="0" lvl="0" indent="-216000"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sub-sections: text level 2; automatically with orange bullets</a:t>
            </a:r>
          </a:p>
        </p:txBody>
      </p:sp>
      <p:sp>
        <p:nvSpPr>
          <p:cNvPr id="4" name="text" descr="{&quot;templafy&quot;:{&quot;id&quot;:&quot;0baf8020-c958-4583-9ed5-b565b8dfebce&quot;}}" title="Translations.TOC_4">
            <a:extLst>
              <a:ext uri="{FF2B5EF4-FFF2-40B4-BE49-F238E27FC236}">
                <a16:creationId xmlns:a16="http://schemas.microsoft.com/office/drawing/2014/main" id="{2131D9C1-41D4-4318-BA36-7965F7D8A34E}"/>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Text will stream automatically into the second column</a:t>
            </a:r>
          </a:p>
        </p:txBody>
      </p:sp>
      <p:sp>
        <p:nvSpPr>
          <p:cNvPr id="18" name="text" descr="{&quot;templafy&quot;:{&quot;id&quot;:&quot;836bb4fd-5eaa-4012-bf2d-50e0423c2a19&quot;}}" title="Translations.TOC_2">
            <a:extLst>
              <a:ext uri="{FF2B5EF4-FFF2-40B4-BE49-F238E27FC236}">
                <a16:creationId xmlns:a16="http://schemas.microsoft.com/office/drawing/2014/main" id="{BFA432A6-4B8B-4A49-B360-264C81CEEB15}"/>
              </a:ext>
            </a:extLst>
          </p:cNvPr>
          <p:cNvSpPr/>
          <p:nvPr userDrawn="1"/>
        </p:nvSpPr>
        <p:spPr>
          <a:xfrm>
            <a:off x="0" y="-733156"/>
            <a:ext cx="9144000" cy="276999"/>
          </a:xfrm>
          <a:prstGeom prst="rect">
            <a:avLst/>
          </a:prstGeom>
          <a:noFill/>
          <a:ln w="12700">
            <a:noFill/>
          </a:ln>
        </p:spPr>
        <p:txBody>
          <a:bodyPr wrap="square" lIns="0" rIns="0" rtlCol="0" anchor="b" anchorCtr="0">
            <a:spAutoFit/>
          </a:bodyPr>
          <a:lstStyle/>
          <a:p>
            <a:pPr marL="432000" marR="0" lvl="0" indent="-216000"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chapter titles: text level 1; insert numbers manually</a:t>
            </a:r>
          </a:p>
        </p:txBody>
      </p:sp>
      <p:sp>
        <p:nvSpPr>
          <p:cNvPr id="19" name="text" descr="{&quot;templafy&quot;:{&quot;id&quot;:&quot;468835d7-76a5-4990-9c78-d42622b562d9&quot;}}" title="Translations.TOC_1">
            <a:extLst>
              <a:ext uri="{FF2B5EF4-FFF2-40B4-BE49-F238E27FC236}">
                <a16:creationId xmlns:a16="http://schemas.microsoft.com/office/drawing/2014/main" id="{DC583440-44C3-4951-B94B-B009BD930269}"/>
              </a:ext>
            </a:extLst>
          </p:cNvPr>
          <p:cNvSpPr/>
          <p:nvPr userDrawn="1"/>
        </p:nvSpPr>
        <p:spPr>
          <a:xfrm>
            <a:off x="0" y="-908272"/>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Type title ("Content") and subtitle. Then create the TOC: </a:t>
            </a:r>
          </a:p>
        </p:txBody>
      </p:sp>
      <p:sp>
        <p:nvSpPr>
          <p:cNvPr id="5" name="Slide Number Placeholder 4">
            <a:extLst>
              <a:ext uri="{FF2B5EF4-FFF2-40B4-BE49-F238E27FC236}">
                <a16:creationId xmlns:a16="http://schemas.microsoft.com/office/drawing/2014/main" id="{2F39BA58-C168-499F-9829-DB7CADB2EA88}"/>
              </a:ext>
            </a:extLst>
          </p:cNvPr>
          <p:cNvSpPr>
            <a:spLocks noGrp="1"/>
          </p:cNvSpPr>
          <p:nvPr>
            <p:ph type="sldNum" sz="quarter" idx="14"/>
          </p:nvPr>
        </p:nvSpPr>
        <p:spPr/>
        <p:txBody>
          <a:bodyPr/>
          <a:lstStyle/>
          <a:p>
            <a:fld id="{14A8E892-9D3D-449A-93AD-1E7955DBB18F}" type="slidenum">
              <a:rPr lang="en-GB" smtClean="0"/>
              <a:pPr/>
              <a:t>‹nr.›</a:t>
            </a:fld>
            <a:endParaRPr lang="en-GB" dirty="0"/>
          </a:p>
        </p:txBody>
      </p:sp>
      <p:pic>
        <p:nvPicPr>
          <p:cNvPr id="342544536" name="image" descr="{&quot;templafy&quot;:{&quot;id&quot;:&quot;6d432179-0637-4375-ad43-cf15dba7ecf9&quot;}}"/>
          <p:cNvPicPr>
            <a:picLocks noChangeAspect="1"/>
          </p:cNvPicPr>
          <p:nvPr/>
        </p:nvPicPr>
        <p:blipFill>
          <a:blip r:embed="rId2"/>
          <a:stretch>
            <a:fillRect/>
          </a:stretch>
        </p:blipFill>
        <p:spPr>
          <a:xfrm>
            <a:off x="8017200" y="4784400"/>
            <a:ext cx="655200" cy="120205"/>
          </a:xfrm>
          <a:prstGeom prst="rect">
            <a:avLst/>
          </a:prstGeom>
        </p:spPr>
      </p:pic>
      <p:grpSp>
        <p:nvGrpSpPr>
          <p:cNvPr id="12" name="Group 11">
            <a:extLst>
              <a:ext uri="{FF2B5EF4-FFF2-40B4-BE49-F238E27FC236}">
                <a16:creationId xmlns:a16="http://schemas.microsoft.com/office/drawing/2014/main" id="{855FBE49-4CCE-409A-B4BF-7BDA1BEAED8B}"/>
              </a:ext>
            </a:extLst>
          </p:cNvPr>
          <p:cNvGrpSpPr/>
          <p:nvPr userDrawn="1"/>
        </p:nvGrpSpPr>
        <p:grpSpPr>
          <a:xfrm>
            <a:off x="-664530" y="-506635"/>
            <a:ext cx="496890" cy="235331"/>
            <a:chOff x="-524670" y="-540569"/>
            <a:chExt cx="496890" cy="235331"/>
          </a:xfrm>
        </p:grpSpPr>
        <p:pic>
          <p:nvPicPr>
            <p:cNvPr id="13" name="Picture 12">
              <a:extLst>
                <a:ext uri="{FF2B5EF4-FFF2-40B4-BE49-F238E27FC236}">
                  <a16:creationId xmlns:a16="http://schemas.microsoft.com/office/drawing/2014/main" id="{BACDB090-4A57-4FD1-8161-C3D9B52EDDEA}"/>
                </a:ext>
              </a:extLst>
            </p:cNvPr>
            <p:cNvPicPr>
              <a:picLocks noChangeAspect="1"/>
            </p:cNvPicPr>
            <p:nvPr userDrawn="1"/>
          </p:nvPicPr>
          <p:blipFill>
            <a:blip r:embed="rId3"/>
            <a:stretch>
              <a:fillRect/>
            </a:stretch>
          </p:blipFill>
          <p:spPr>
            <a:xfrm>
              <a:off x="-524670" y="-527982"/>
              <a:ext cx="496890" cy="222744"/>
            </a:xfrm>
            <a:prstGeom prst="rect">
              <a:avLst/>
            </a:prstGeom>
          </p:spPr>
        </p:pic>
        <p:sp>
          <p:nvSpPr>
            <p:cNvPr id="16" name="Rectangle 15">
              <a:extLst>
                <a:ext uri="{FF2B5EF4-FFF2-40B4-BE49-F238E27FC236}">
                  <a16:creationId xmlns:a16="http://schemas.microsoft.com/office/drawing/2014/main" id="{9D89087B-32E5-4241-886C-6A95223831B2}"/>
                </a:ext>
              </a:extLst>
            </p:cNvPr>
            <p:cNvSpPr/>
            <p:nvPr userDrawn="1"/>
          </p:nvSpPr>
          <p:spPr>
            <a:xfrm>
              <a:off x="-276225" y="-540569"/>
              <a:ext cx="248445" cy="235331"/>
            </a:xfrm>
            <a:prstGeom prst="rect">
              <a:avLst/>
            </a:prstGeom>
            <a:noFill/>
            <a:ln w="12700" cap="rnd" cmpd="sng" algn="ctr">
              <a:solidFill>
                <a:schemeClr val="accent2"/>
              </a:solidFill>
              <a:prstDash val="solid"/>
            </a:ln>
            <a:effectLst/>
          </p:spPr>
          <p:txBody>
            <a:bodyPr rtlCol="0" anchor="ctr"/>
            <a:lstStyle/>
            <a:p>
              <a:pPr algn="ctr"/>
              <a:endParaRPr lang="nl-NL">
                <a:solidFill>
                  <a:srgbClr val="5E6A71"/>
                </a:solidFill>
              </a:endParaRPr>
            </a:p>
          </p:txBody>
        </p:sp>
      </p:grpSp>
      <p:cxnSp>
        <p:nvCxnSpPr>
          <p:cNvPr id="17" name="Straight Arrow Connector 16">
            <a:extLst>
              <a:ext uri="{FF2B5EF4-FFF2-40B4-BE49-F238E27FC236}">
                <a16:creationId xmlns:a16="http://schemas.microsoft.com/office/drawing/2014/main" id="{7C344EAB-B909-4E1D-9FD2-F1AC9CACA30C}"/>
              </a:ext>
            </a:extLst>
          </p:cNvPr>
          <p:cNvCxnSpPr>
            <a:cxnSpLocks/>
          </p:cNvCxnSpPr>
          <p:nvPr userDrawn="1"/>
        </p:nvCxnSpPr>
        <p:spPr>
          <a:xfrm flipH="1">
            <a:off x="-114300" y="-387861"/>
            <a:ext cx="243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412119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with Separator Line">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E44189F-9030-43F2-9858-F8DC272A13D8}"/>
              </a:ext>
            </a:extLst>
          </p:cNvPr>
          <p:cNvCxnSpPr>
            <a:cxnSpLocks/>
          </p:cNvCxnSpPr>
          <p:nvPr userDrawn="1"/>
        </p:nvCxnSpPr>
        <p:spPr>
          <a:xfrm>
            <a:off x="4568093" y="1288800"/>
            <a:ext cx="0" cy="3240000"/>
          </a:xfrm>
          <a:prstGeom prst="line">
            <a:avLst/>
          </a:prstGeom>
          <a:ln w="12700" cap="rnd">
            <a:solidFill>
              <a:srgbClr val="CCCCCC"/>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ijdelijke aanduiding voor tekst 6">
            <a:extLst>
              <a:ext uri="{FF2B5EF4-FFF2-40B4-BE49-F238E27FC236}">
                <a16:creationId xmlns:a16="http://schemas.microsoft.com/office/drawing/2014/main" id="{08CF08F0-9B5A-4561-959F-5F921C3A7481}"/>
              </a:ext>
            </a:extLst>
          </p:cNvPr>
          <p:cNvSpPr>
            <a:spLocks noGrp="1"/>
          </p:cNvSpPr>
          <p:nvPr>
            <p:ph type="body" sz="quarter" idx="13"/>
          </p:nvPr>
        </p:nvSpPr>
        <p:spPr>
          <a:xfrm>
            <a:off x="471488" y="1288800"/>
            <a:ext cx="3968496" cy="3240087"/>
          </a:xfrm>
        </p:spPr>
        <p:txBody>
          <a:bodyPr wrap="square" numCol="1" spcCol="450000"/>
          <a:lstStyle>
            <a:lvl1pPr marL="216000" indent="-216000">
              <a:buClr>
                <a:schemeClr val="accent2"/>
              </a:buClr>
              <a:buFont typeface="Myriad for Rabobank SBd" panose="02000000000000000000" pitchFamily="2" charset="0"/>
              <a:buChar char="•"/>
              <a:defRPr b="0" i="0">
                <a:solidFill>
                  <a:schemeClr val="tx2"/>
                </a:solidFill>
                <a:latin typeface="Myriad for Rabobank Bd It" panose="020B0703030403090204" pitchFamily="34" charset="0"/>
              </a:defRPr>
            </a:lvl1pPr>
            <a:lvl2pPr marL="216000" indent="0">
              <a:buClr>
                <a:schemeClr val="accent2"/>
              </a:buClr>
              <a:buSzPct val="90000"/>
              <a:buNone/>
              <a:defRPr b="0" i="0"/>
            </a:lvl2pPr>
            <a:lvl3pPr marL="432000" indent="-216000">
              <a:buClr>
                <a:schemeClr val="tx2"/>
              </a:buClr>
              <a:buSzPct val="100000"/>
              <a:buFont typeface="Arial" panose="02000406040000020004" pitchFamily="2" charset="0"/>
              <a:buChar char="•"/>
              <a:defRPr/>
            </a:lvl3pPr>
            <a:lvl4pPr marL="648000" indent="-216000">
              <a:buClr>
                <a:schemeClr val="accent2"/>
              </a:buClr>
              <a:defRPr/>
            </a:lvl4pPr>
            <a:lvl5pPr marL="864000" indent="-216000">
              <a:buClr>
                <a:srgbClr val="333333"/>
              </a:buClr>
              <a:buSzPct val="90000"/>
              <a:buFont typeface="Myriad for Rabobank" panose="020B0604020202020204" pitchFamily="34" charset="0"/>
              <a:buChar char="•"/>
              <a:defRPr b="0" i="0">
                <a:solidFill>
                  <a:srgbClr val="333333"/>
                </a:solidFill>
                <a:latin typeface="Myriad for Rabobank Lt" panose="020B0403030403020204" pitchFamily="34" charset="0"/>
              </a:defRPr>
            </a:lvl5pPr>
          </a:lstStyle>
          <a:p>
            <a:pPr lvl="0"/>
            <a:endParaRPr lang="en-GB" noProof="0" dirty="0"/>
          </a:p>
          <a:p>
            <a:pPr lvl="1"/>
            <a:endParaRPr lang="nl-NL" dirty="0"/>
          </a:p>
          <a:p>
            <a:pPr lvl="2"/>
            <a:endParaRPr lang="nl-NL" dirty="0"/>
          </a:p>
          <a:p>
            <a:pPr lvl="3"/>
            <a:endParaRPr lang="nl-NL" dirty="0"/>
          </a:p>
          <a:p>
            <a:pPr lvl="4"/>
            <a:endParaRPr lang="nl-NL" dirty="0"/>
          </a:p>
        </p:txBody>
      </p:sp>
      <p:sp>
        <p:nvSpPr>
          <p:cNvPr id="11" name="Tijdelijke aanduiding voor tekst 6">
            <a:extLst>
              <a:ext uri="{FF2B5EF4-FFF2-40B4-BE49-F238E27FC236}">
                <a16:creationId xmlns:a16="http://schemas.microsoft.com/office/drawing/2014/main" id="{60F9E681-D930-4496-BA01-994BC3AE0BD5}"/>
              </a:ext>
            </a:extLst>
          </p:cNvPr>
          <p:cNvSpPr>
            <a:spLocks noGrp="1"/>
          </p:cNvSpPr>
          <p:nvPr>
            <p:ph type="body" sz="quarter" idx="16"/>
          </p:nvPr>
        </p:nvSpPr>
        <p:spPr>
          <a:xfrm>
            <a:off x="4696203" y="1288800"/>
            <a:ext cx="3968496" cy="3240087"/>
          </a:xfrm>
        </p:spPr>
        <p:txBody>
          <a:bodyPr wrap="square" numCol="1" spcCol="450000"/>
          <a:lstStyle>
            <a:lvl1pPr marL="216000" indent="-216000">
              <a:buClr>
                <a:schemeClr val="accent2"/>
              </a:buClr>
              <a:buFont typeface="Myriad for Rabobank SBd" panose="02000000000000000000" pitchFamily="2" charset="0"/>
              <a:buChar char="•"/>
              <a:defRPr b="0" i="0">
                <a:solidFill>
                  <a:schemeClr val="tx2"/>
                </a:solidFill>
                <a:latin typeface="Myriad for Rabobank Bd It" panose="020B0703030403090204" pitchFamily="34" charset="0"/>
              </a:defRPr>
            </a:lvl1pPr>
            <a:lvl2pPr marL="216000" indent="0">
              <a:buClr>
                <a:schemeClr val="accent2"/>
              </a:buClr>
              <a:buSzPct val="90000"/>
              <a:buNone/>
              <a:defRPr b="0" i="0"/>
            </a:lvl2pPr>
            <a:lvl3pPr marL="432000" indent="-216000">
              <a:buClr>
                <a:schemeClr val="tx2"/>
              </a:buClr>
              <a:buSzPct val="100000"/>
              <a:buFont typeface="Arial" panose="02000406040000020004" pitchFamily="2" charset="0"/>
              <a:buChar char="•"/>
              <a:defRPr/>
            </a:lvl3pPr>
            <a:lvl4pPr marL="648000" indent="-216000">
              <a:buClr>
                <a:schemeClr val="accent2"/>
              </a:buClr>
              <a:defRPr/>
            </a:lvl4pPr>
            <a:lvl5pPr marL="864000" indent="-216000">
              <a:buClr>
                <a:srgbClr val="333333"/>
              </a:buClr>
              <a:buSzPct val="90000"/>
              <a:buFont typeface="Myriad for Rabobank" panose="020B0604020202020204" pitchFamily="34" charset="0"/>
              <a:buChar char="•"/>
              <a:defRPr b="0" i="0">
                <a:solidFill>
                  <a:srgbClr val="333333"/>
                </a:solidFill>
                <a:latin typeface="Myriad for Rabobank Lt" panose="020B0403030403020204" pitchFamily="34" charset="0"/>
              </a:defRPr>
            </a:lvl5pPr>
          </a:lstStyle>
          <a:p>
            <a:pPr lvl="0"/>
            <a:endParaRPr lang="en-GB" noProof="0" dirty="0"/>
          </a:p>
          <a:p>
            <a:pPr lvl="1"/>
            <a:endParaRPr lang="nl-NL" dirty="0"/>
          </a:p>
          <a:p>
            <a:pPr lvl="2"/>
            <a:endParaRPr lang="nl-NL" dirty="0"/>
          </a:p>
          <a:p>
            <a:pPr lvl="3"/>
            <a:endParaRPr lang="nl-NL" dirty="0"/>
          </a:p>
          <a:p>
            <a:pPr lvl="4"/>
            <a:endParaRPr lang="nl-NL" dirty="0"/>
          </a:p>
        </p:txBody>
      </p:sp>
      <p:sp>
        <p:nvSpPr>
          <p:cNvPr id="14" name="Titel 1">
            <a:extLst>
              <a:ext uri="{FF2B5EF4-FFF2-40B4-BE49-F238E27FC236}">
                <a16:creationId xmlns:a16="http://schemas.microsoft.com/office/drawing/2014/main" id="{460D0AEC-D011-42B2-97F6-A95406C33721}"/>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5" name="Tijdelijke aanduiding voor tekst 5">
            <a:extLst>
              <a:ext uri="{FF2B5EF4-FFF2-40B4-BE49-F238E27FC236}">
                <a16:creationId xmlns:a16="http://schemas.microsoft.com/office/drawing/2014/main" id="{A9381AA1-FE43-4D45-A9CB-ED16270F109E}"/>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6C40A9F6-B3C6-4CB2-B5A3-2AD1E126E3C5}"/>
              </a:ext>
            </a:extLst>
          </p:cNvPr>
          <p:cNvSpPr>
            <a:spLocks noGrp="1"/>
          </p:cNvSpPr>
          <p:nvPr>
            <p:ph type="sldNum" sz="quarter" idx="17"/>
          </p:nvPr>
        </p:nvSpPr>
        <p:spPr/>
        <p:txBody>
          <a:bodyPr/>
          <a:lstStyle/>
          <a:p>
            <a:fld id="{14A8E892-9D3D-449A-93AD-1E7955DBB18F}" type="slidenum">
              <a:rPr lang="en-GB" smtClean="0"/>
              <a:pPr/>
              <a:t>‹nr.›</a:t>
            </a:fld>
            <a:endParaRPr lang="en-GB" dirty="0"/>
          </a:p>
        </p:txBody>
      </p:sp>
      <p:pic>
        <p:nvPicPr>
          <p:cNvPr id="273548168" name="image" descr="{&quot;templafy&quot;:{&quot;id&quot;:&quot;04c77ecf-31b3-424b-9cc8-35df9f262246&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3392314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Box">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38628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9" name="Tijdelijke aanduiding voor tekst 6">
            <a:extLst>
              <a:ext uri="{FF2B5EF4-FFF2-40B4-BE49-F238E27FC236}">
                <a16:creationId xmlns:a16="http://schemas.microsoft.com/office/drawing/2014/main" id="{802C4F1E-134D-42AB-B18B-CB39E7C61314}"/>
              </a:ext>
            </a:extLst>
          </p:cNvPr>
          <p:cNvSpPr>
            <a:spLocks noGrp="1"/>
          </p:cNvSpPr>
          <p:nvPr>
            <p:ph type="body" sz="quarter" idx="14"/>
          </p:nvPr>
        </p:nvSpPr>
        <p:spPr>
          <a:xfrm>
            <a:off x="4809599" y="1288800"/>
            <a:ext cx="4330800" cy="3240087"/>
          </a:xfrm>
          <a:custGeom>
            <a:avLst/>
            <a:gdLst>
              <a:gd name="connsiteX0" fmla="*/ 0 w 4582173"/>
              <a:gd name="connsiteY0" fmla="*/ 245048 h 3240087"/>
              <a:gd name="connsiteX1" fmla="*/ 245048 w 4582173"/>
              <a:gd name="connsiteY1" fmla="*/ 0 h 3240087"/>
              <a:gd name="connsiteX2" fmla="*/ 4337125 w 4582173"/>
              <a:gd name="connsiteY2" fmla="*/ 0 h 3240087"/>
              <a:gd name="connsiteX3" fmla="*/ 4582173 w 4582173"/>
              <a:gd name="connsiteY3" fmla="*/ 245048 h 3240087"/>
              <a:gd name="connsiteX4" fmla="*/ 4582173 w 4582173"/>
              <a:gd name="connsiteY4" fmla="*/ 2995039 h 3240087"/>
              <a:gd name="connsiteX5" fmla="*/ 4337125 w 4582173"/>
              <a:gd name="connsiteY5" fmla="*/ 3240087 h 3240087"/>
              <a:gd name="connsiteX6" fmla="*/ 245048 w 4582173"/>
              <a:gd name="connsiteY6" fmla="*/ 3240087 h 3240087"/>
              <a:gd name="connsiteX7" fmla="*/ 0 w 4582173"/>
              <a:gd name="connsiteY7" fmla="*/ 2995039 h 3240087"/>
              <a:gd name="connsiteX8" fmla="*/ 0 w 4582173"/>
              <a:gd name="connsiteY8" fmla="*/ 245048 h 3240087"/>
              <a:gd name="connsiteX0" fmla="*/ 0 w 4737050"/>
              <a:gd name="connsiteY0" fmla="*/ 245048 h 3240087"/>
              <a:gd name="connsiteX1" fmla="*/ 245048 w 4737050"/>
              <a:gd name="connsiteY1" fmla="*/ 0 h 3240087"/>
              <a:gd name="connsiteX2" fmla="*/ 4337125 w 4737050"/>
              <a:gd name="connsiteY2" fmla="*/ 0 h 3240087"/>
              <a:gd name="connsiteX3" fmla="*/ 4582173 w 4737050"/>
              <a:gd name="connsiteY3" fmla="*/ 2995039 h 3240087"/>
              <a:gd name="connsiteX4" fmla="*/ 4337125 w 4737050"/>
              <a:gd name="connsiteY4" fmla="*/ 3240087 h 3240087"/>
              <a:gd name="connsiteX5" fmla="*/ 245048 w 4737050"/>
              <a:gd name="connsiteY5" fmla="*/ 3240087 h 3240087"/>
              <a:gd name="connsiteX6" fmla="*/ 0 w 4737050"/>
              <a:gd name="connsiteY6" fmla="*/ 2995039 h 3240087"/>
              <a:gd name="connsiteX7" fmla="*/ 0 w 4737050"/>
              <a:gd name="connsiteY7" fmla="*/ 245048 h 3240087"/>
              <a:gd name="connsiteX0" fmla="*/ 0 w 4848634"/>
              <a:gd name="connsiteY0" fmla="*/ 245048 h 3240087"/>
              <a:gd name="connsiteX1" fmla="*/ 245048 w 4848634"/>
              <a:gd name="connsiteY1" fmla="*/ 0 h 3240087"/>
              <a:gd name="connsiteX2" fmla="*/ 4337125 w 4848634"/>
              <a:gd name="connsiteY2" fmla="*/ 0 h 3240087"/>
              <a:gd name="connsiteX3" fmla="*/ 4337125 w 4848634"/>
              <a:gd name="connsiteY3" fmla="*/ 3240087 h 3240087"/>
              <a:gd name="connsiteX4" fmla="*/ 245048 w 4848634"/>
              <a:gd name="connsiteY4" fmla="*/ 3240087 h 3240087"/>
              <a:gd name="connsiteX5" fmla="*/ 0 w 4848634"/>
              <a:gd name="connsiteY5" fmla="*/ 2995039 h 3240087"/>
              <a:gd name="connsiteX6" fmla="*/ 0 w 4848634"/>
              <a:gd name="connsiteY6" fmla="*/ 245048 h 3240087"/>
              <a:gd name="connsiteX0" fmla="*/ 0 w 4639402"/>
              <a:gd name="connsiteY0" fmla="*/ 245048 h 3240087"/>
              <a:gd name="connsiteX1" fmla="*/ 245048 w 4639402"/>
              <a:gd name="connsiteY1" fmla="*/ 0 h 3240087"/>
              <a:gd name="connsiteX2" fmla="*/ 4337125 w 4639402"/>
              <a:gd name="connsiteY2" fmla="*/ 0 h 3240087"/>
              <a:gd name="connsiteX3" fmla="*/ 4337125 w 4639402"/>
              <a:gd name="connsiteY3" fmla="*/ 3240087 h 3240087"/>
              <a:gd name="connsiteX4" fmla="*/ 245048 w 4639402"/>
              <a:gd name="connsiteY4" fmla="*/ 3240087 h 3240087"/>
              <a:gd name="connsiteX5" fmla="*/ 0 w 4639402"/>
              <a:gd name="connsiteY5" fmla="*/ 2995039 h 3240087"/>
              <a:gd name="connsiteX6" fmla="*/ 0 w 4639402"/>
              <a:gd name="connsiteY6" fmla="*/ 245048 h 3240087"/>
              <a:gd name="connsiteX0" fmla="*/ 0 w 4337125"/>
              <a:gd name="connsiteY0" fmla="*/ 245048 h 3240087"/>
              <a:gd name="connsiteX1" fmla="*/ 245048 w 4337125"/>
              <a:gd name="connsiteY1" fmla="*/ 0 h 3240087"/>
              <a:gd name="connsiteX2" fmla="*/ 4337125 w 4337125"/>
              <a:gd name="connsiteY2" fmla="*/ 0 h 3240087"/>
              <a:gd name="connsiteX3" fmla="*/ 4337125 w 4337125"/>
              <a:gd name="connsiteY3" fmla="*/ 3240087 h 3240087"/>
              <a:gd name="connsiteX4" fmla="*/ 245048 w 4337125"/>
              <a:gd name="connsiteY4" fmla="*/ 3240087 h 3240087"/>
              <a:gd name="connsiteX5" fmla="*/ 0 w 4337125"/>
              <a:gd name="connsiteY5" fmla="*/ 2995039 h 3240087"/>
              <a:gd name="connsiteX6" fmla="*/ 0 w 4337125"/>
              <a:gd name="connsiteY6" fmla="*/ 245048 h 3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7125" h="3240087">
                <a:moveTo>
                  <a:pt x="0" y="245048"/>
                </a:moveTo>
                <a:cubicBezTo>
                  <a:pt x="0" y="109712"/>
                  <a:pt x="109712" y="0"/>
                  <a:pt x="245048" y="0"/>
                </a:cubicBezTo>
                <a:lnTo>
                  <a:pt x="4337125" y="0"/>
                </a:lnTo>
                <a:cubicBezTo>
                  <a:pt x="4333338" y="3721365"/>
                  <a:pt x="4333338" y="-751787"/>
                  <a:pt x="4337125" y="3240087"/>
                </a:cubicBezTo>
                <a:lnTo>
                  <a:pt x="245048" y="3240087"/>
                </a:lnTo>
                <a:cubicBezTo>
                  <a:pt x="109712" y="3240087"/>
                  <a:pt x="0" y="3130375"/>
                  <a:pt x="0" y="2995039"/>
                </a:cubicBezTo>
                <a:lnTo>
                  <a:pt x="0" y="245048"/>
                </a:lnTo>
                <a:close/>
              </a:path>
            </a:pathLst>
          </a:custGeom>
          <a:solidFill>
            <a:srgbClr val="EEEEEE"/>
          </a:solidFill>
        </p:spPr>
        <p:txBody>
          <a:bodyPr lIns="270000" tIns="216000" rIns="576000" bIns="108000"/>
          <a:lstStyle>
            <a:lvl1pPr marL="0" indent="0">
              <a:buNone/>
              <a:defRPr sz="1240" b="0" i="0">
                <a:solidFill>
                  <a:srgbClr val="333333"/>
                </a:solidFill>
                <a:latin typeface="Myriad for Rabobank" panose="02000000000000000000" pitchFamily="2" charset="0"/>
              </a:defRPr>
            </a:lvl1pPr>
            <a:lvl2pPr marL="215995">
              <a:buClr>
                <a:schemeClr val="tx1"/>
              </a:buClr>
              <a:buSzPct val="90000"/>
              <a:defRPr sz="1240" b="0" i="0">
                <a:latin typeface="Myriad for Rabobank" panose="02000000000000000000" pitchFamily="2" charset="0"/>
              </a:defRPr>
            </a:lvl2pPr>
            <a:lvl3pPr marL="431990">
              <a:buClr>
                <a:schemeClr val="tx1"/>
              </a:buClr>
              <a:defRPr sz="1240">
                <a:latin typeface="Myriad for Rabobank" panose="02000000000000000000" pitchFamily="2" charset="0"/>
              </a:defRPr>
            </a:lvl3pPr>
            <a:lvl4pPr marL="647984">
              <a:buClr>
                <a:schemeClr val="tx1"/>
              </a:buClr>
              <a:defRPr sz="1240">
                <a:latin typeface="Myriad for Rabobank" panose="02000000000000000000" pitchFamily="2" charset="0"/>
              </a:defRPr>
            </a:lvl4pPr>
            <a:lvl5pPr marL="863978" indent="-215995">
              <a:buClr>
                <a:schemeClr val="tx1"/>
              </a:buClr>
              <a:buSzPct val="90000"/>
              <a:buFont typeface="Myriad for Rabobank" panose="020B0604020202020204" pitchFamily="34" charset="0"/>
              <a:buChar char="•"/>
              <a:defRPr sz="1240" b="0" i="0">
                <a:solidFill>
                  <a:srgbClr val="333333"/>
                </a:solidFill>
                <a:latin typeface="Myriad for Rabobank" panose="02000000000000000000" pitchFamily="2" charset="0"/>
              </a:defRPr>
            </a:lvl5pPr>
          </a:lstStyle>
          <a:p>
            <a:pPr lvl="0"/>
            <a:endParaRPr lang="en-GB" noProof="0" dirty="0"/>
          </a:p>
          <a:p>
            <a:pPr lvl="1"/>
            <a:endParaRPr lang="nl-NL" dirty="0"/>
          </a:p>
          <a:p>
            <a:pPr lvl="2"/>
            <a:endParaRPr lang="nl-NL" dirty="0"/>
          </a:p>
          <a:p>
            <a:pPr lvl="3"/>
            <a:endParaRPr lang="nl-NL" dirty="0"/>
          </a:p>
          <a:p>
            <a:pPr lvl="4"/>
            <a:endParaRPr lang="nl-NL" dirty="0"/>
          </a:p>
        </p:txBody>
      </p:sp>
      <p:sp>
        <p:nvSpPr>
          <p:cNvPr id="11" name="Titel 1">
            <a:extLst>
              <a:ext uri="{FF2B5EF4-FFF2-40B4-BE49-F238E27FC236}">
                <a16:creationId xmlns:a16="http://schemas.microsoft.com/office/drawing/2014/main" id="{BCA6D07E-27FD-498F-BD57-05C8065EDF66}"/>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4" name="Tijdelijke aanduiding voor tekst 5">
            <a:extLst>
              <a:ext uri="{FF2B5EF4-FFF2-40B4-BE49-F238E27FC236}">
                <a16:creationId xmlns:a16="http://schemas.microsoft.com/office/drawing/2014/main" id="{88732C3D-FAE5-4A3F-8B01-F9D8DCF524FD}"/>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C59B2B80-5095-4557-950C-0B177803100E}"/>
              </a:ext>
            </a:extLst>
          </p:cNvPr>
          <p:cNvSpPr>
            <a:spLocks noGrp="1"/>
          </p:cNvSpPr>
          <p:nvPr>
            <p:ph type="sldNum" sz="quarter" idx="15"/>
          </p:nvPr>
        </p:nvSpPr>
        <p:spPr/>
        <p:txBody>
          <a:bodyPr/>
          <a:lstStyle/>
          <a:p>
            <a:fld id="{14A8E892-9D3D-449A-93AD-1E7955DBB18F}" type="slidenum">
              <a:rPr lang="en-GB" smtClean="0"/>
              <a:pPr/>
              <a:t>‹nr.›</a:t>
            </a:fld>
            <a:endParaRPr lang="en-GB" dirty="0"/>
          </a:p>
        </p:txBody>
      </p:sp>
      <p:pic>
        <p:nvPicPr>
          <p:cNvPr id="1383883043" name="image" descr="{&quot;templafy&quot;:{&quot;id&quot;:&quot;33d18fde-ca6c-420a-8032-8ac7fe70ba34&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27841067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Narrow Box">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53064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9" name="Tijdelijke aanduiding voor tekst 6">
            <a:extLst>
              <a:ext uri="{FF2B5EF4-FFF2-40B4-BE49-F238E27FC236}">
                <a16:creationId xmlns:a16="http://schemas.microsoft.com/office/drawing/2014/main" id="{802C4F1E-134D-42AB-B18B-CB39E7C61314}"/>
              </a:ext>
            </a:extLst>
          </p:cNvPr>
          <p:cNvSpPr>
            <a:spLocks noGrp="1"/>
          </p:cNvSpPr>
          <p:nvPr>
            <p:ph type="body" sz="quarter" idx="14"/>
          </p:nvPr>
        </p:nvSpPr>
        <p:spPr>
          <a:xfrm>
            <a:off x="6256801" y="1288800"/>
            <a:ext cx="2890543" cy="3243897"/>
          </a:xfrm>
          <a:custGeom>
            <a:avLst/>
            <a:gdLst>
              <a:gd name="connsiteX0" fmla="*/ 0 w 3085362"/>
              <a:gd name="connsiteY0" fmla="*/ 262842 h 3240087"/>
              <a:gd name="connsiteX1" fmla="*/ 262842 w 3085362"/>
              <a:gd name="connsiteY1" fmla="*/ 0 h 3240087"/>
              <a:gd name="connsiteX2" fmla="*/ 2822520 w 3085362"/>
              <a:gd name="connsiteY2" fmla="*/ 0 h 3240087"/>
              <a:gd name="connsiteX3" fmla="*/ 3085362 w 3085362"/>
              <a:gd name="connsiteY3" fmla="*/ 262842 h 3240087"/>
              <a:gd name="connsiteX4" fmla="*/ 3085362 w 3085362"/>
              <a:gd name="connsiteY4" fmla="*/ 2977245 h 3240087"/>
              <a:gd name="connsiteX5" fmla="*/ 2822520 w 3085362"/>
              <a:gd name="connsiteY5" fmla="*/ 3240087 h 3240087"/>
              <a:gd name="connsiteX6" fmla="*/ 262842 w 3085362"/>
              <a:gd name="connsiteY6" fmla="*/ 3240087 h 3240087"/>
              <a:gd name="connsiteX7" fmla="*/ 0 w 3085362"/>
              <a:gd name="connsiteY7" fmla="*/ 2977245 h 3240087"/>
              <a:gd name="connsiteX8" fmla="*/ 0 w 3085362"/>
              <a:gd name="connsiteY8" fmla="*/ 262842 h 3240087"/>
              <a:gd name="connsiteX0" fmla="*/ 0 w 3085362"/>
              <a:gd name="connsiteY0" fmla="*/ 262842 h 3240087"/>
              <a:gd name="connsiteX1" fmla="*/ 262842 w 3085362"/>
              <a:gd name="connsiteY1" fmla="*/ 0 h 3240087"/>
              <a:gd name="connsiteX2" fmla="*/ 2887290 w 3085362"/>
              <a:gd name="connsiteY2" fmla="*/ 0 h 3240087"/>
              <a:gd name="connsiteX3" fmla="*/ 3085362 w 3085362"/>
              <a:gd name="connsiteY3" fmla="*/ 262842 h 3240087"/>
              <a:gd name="connsiteX4" fmla="*/ 3085362 w 3085362"/>
              <a:gd name="connsiteY4" fmla="*/ 2977245 h 3240087"/>
              <a:gd name="connsiteX5" fmla="*/ 2822520 w 3085362"/>
              <a:gd name="connsiteY5" fmla="*/ 3240087 h 3240087"/>
              <a:gd name="connsiteX6" fmla="*/ 262842 w 3085362"/>
              <a:gd name="connsiteY6" fmla="*/ 3240087 h 3240087"/>
              <a:gd name="connsiteX7" fmla="*/ 0 w 3085362"/>
              <a:gd name="connsiteY7" fmla="*/ 2977245 h 3240087"/>
              <a:gd name="connsiteX8" fmla="*/ 0 w 3085362"/>
              <a:gd name="connsiteY8" fmla="*/ 262842 h 3240087"/>
              <a:gd name="connsiteX0" fmla="*/ 0 w 3085362"/>
              <a:gd name="connsiteY0" fmla="*/ 262842 h 3243897"/>
              <a:gd name="connsiteX1" fmla="*/ 262842 w 3085362"/>
              <a:gd name="connsiteY1" fmla="*/ 0 h 3243897"/>
              <a:gd name="connsiteX2" fmla="*/ 2887290 w 3085362"/>
              <a:gd name="connsiteY2" fmla="*/ 0 h 3243897"/>
              <a:gd name="connsiteX3" fmla="*/ 3085362 w 3085362"/>
              <a:gd name="connsiteY3" fmla="*/ 262842 h 3243897"/>
              <a:gd name="connsiteX4" fmla="*/ 3085362 w 3085362"/>
              <a:gd name="connsiteY4" fmla="*/ 2977245 h 3243897"/>
              <a:gd name="connsiteX5" fmla="*/ 2887290 w 3085362"/>
              <a:gd name="connsiteY5" fmla="*/ 3243897 h 3243897"/>
              <a:gd name="connsiteX6" fmla="*/ 262842 w 3085362"/>
              <a:gd name="connsiteY6" fmla="*/ 3240087 h 3243897"/>
              <a:gd name="connsiteX7" fmla="*/ 0 w 3085362"/>
              <a:gd name="connsiteY7" fmla="*/ 2977245 h 3243897"/>
              <a:gd name="connsiteX8" fmla="*/ 0 w 3085362"/>
              <a:gd name="connsiteY8" fmla="*/ 262842 h 3243897"/>
              <a:gd name="connsiteX0" fmla="*/ 0 w 3163777"/>
              <a:gd name="connsiteY0" fmla="*/ 262842 h 3243897"/>
              <a:gd name="connsiteX1" fmla="*/ 262842 w 3163777"/>
              <a:gd name="connsiteY1" fmla="*/ 0 h 3243897"/>
              <a:gd name="connsiteX2" fmla="*/ 2887290 w 3163777"/>
              <a:gd name="connsiteY2" fmla="*/ 0 h 3243897"/>
              <a:gd name="connsiteX3" fmla="*/ 3085362 w 3163777"/>
              <a:gd name="connsiteY3" fmla="*/ 2977245 h 3243897"/>
              <a:gd name="connsiteX4" fmla="*/ 2887290 w 3163777"/>
              <a:gd name="connsiteY4" fmla="*/ 3243897 h 3243897"/>
              <a:gd name="connsiteX5" fmla="*/ 262842 w 3163777"/>
              <a:gd name="connsiteY5" fmla="*/ 3240087 h 3243897"/>
              <a:gd name="connsiteX6" fmla="*/ 0 w 3163777"/>
              <a:gd name="connsiteY6" fmla="*/ 2977245 h 3243897"/>
              <a:gd name="connsiteX7" fmla="*/ 0 w 3163777"/>
              <a:gd name="connsiteY7" fmla="*/ 262842 h 3243897"/>
              <a:gd name="connsiteX0" fmla="*/ 0 w 3215346"/>
              <a:gd name="connsiteY0" fmla="*/ 262842 h 3243897"/>
              <a:gd name="connsiteX1" fmla="*/ 262842 w 3215346"/>
              <a:gd name="connsiteY1" fmla="*/ 0 h 3243897"/>
              <a:gd name="connsiteX2" fmla="*/ 2887290 w 3215346"/>
              <a:gd name="connsiteY2" fmla="*/ 0 h 3243897"/>
              <a:gd name="connsiteX3" fmla="*/ 2887290 w 3215346"/>
              <a:gd name="connsiteY3" fmla="*/ 3243897 h 3243897"/>
              <a:gd name="connsiteX4" fmla="*/ 262842 w 3215346"/>
              <a:gd name="connsiteY4" fmla="*/ 3240087 h 3243897"/>
              <a:gd name="connsiteX5" fmla="*/ 0 w 3215346"/>
              <a:gd name="connsiteY5" fmla="*/ 2977245 h 3243897"/>
              <a:gd name="connsiteX6" fmla="*/ 0 w 3215346"/>
              <a:gd name="connsiteY6" fmla="*/ 262842 h 3243897"/>
              <a:gd name="connsiteX0" fmla="*/ 0 w 3084090"/>
              <a:gd name="connsiteY0" fmla="*/ 262842 h 3243897"/>
              <a:gd name="connsiteX1" fmla="*/ 262842 w 3084090"/>
              <a:gd name="connsiteY1" fmla="*/ 0 h 3243897"/>
              <a:gd name="connsiteX2" fmla="*/ 2887290 w 3084090"/>
              <a:gd name="connsiteY2" fmla="*/ 0 h 3243897"/>
              <a:gd name="connsiteX3" fmla="*/ 2887290 w 3084090"/>
              <a:gd name="connsiteY3" fmla="*/ 3243897 h 3243897"/>
              <a:gd name="connsiteX4" fmla="*/ 262842 w 3084090"/>
              <a:gd name="connsiteY4" fmla="*/ 3240087 h 3243897"/>
              <a:gd name="connsiteX5" fmla="*/ 0 w 3084090"/>
              <a:gd name="connsiteY5" fmla="*/ 2977245 h 3243897"/>
              <a:gd name="connsiteX6" fmla="*/ 0 w 3084090"/>
              <a:gd name="connsiteY6" fmla="*/ 262842 h 3243897"/>
              <a:gd name="connsiteX0" fmla="*/ 0 w 2891879"/>
              <a:gd name="connsiteY0" fmla="*/ 262842 h 3243897"/>
              <a:gd name="connsiteX1" fmla="*/ 262842 w 2891879"/>
              <a:gd name="connsiteY1" fmla="*/ 0 h 3243897"/>
              <a:gd name="connsiteX2" fmla="*/ 2887290 w 2891879"/>
              <a:gd name="connsiteY2" fmla="*/ 0 h 3243897"/>
              <a:gd name="connsiteX3" fmla="*/ 2887290 w 2891879"/>
              <a:gd name="connsiteY3" fmla="*/ 3243897 h 3243897"/>
              <a:gd name="connsiteX4" fmla="*/ 262842 w 2891879"/>
              <a:gd name="connsiteY4" fmla="*/ 3240087 h 3243897"/>
              <a:gd name="connsiteX5" fmla="*/ 0 w 2891879"/>
              <a:gd name="connsiteY5" fmla="*/ 2977245 h 3243897"/>
              <a:gd name="connsiteX6" fmla="*/ 0 w 2891879"/>
              <a:gd name="connsiteY6" fmla="*/ 262842 h 3243897"/>
              <a:gd name="connsiteX0" fmla="*/ 0 w 2890188"/>
              <a:gd name="connsiteY0" fmla="*/ 262842 h 3243897"/>
              <a:gd name="connsiteX1" fmla="*/ 262842 w 2890188"/>
              <a:gd name="connsiteY1" fmla="*/ 0 h 3243897"/>
              <a:gd name="connsiteX2" fmla="*/ 2887290 w 2890188"/>
              <a:gd name="connsiteY2" fmla="*/ 0 h 3243897"/>
              <a:gd name="connsiteX3" fmla="*/ 2887290 w 2890188"/>
              <a:gd name="connsiteY3" fmla="*/ 3243897 h 3243897"/>
              <a:gd name="connsiteX4" fmla="*/ 262842 w 2890188"/>
              <a:gd name="connsiteY4" fmla="*/ 3240087 h 3243897"/>
              <a:gd name="connsiteX5" fmla="*/ 0 w 2890188"/>
              <a:gd name="connsiteY5" fmla="*/ 2977245 h 3243897"/>
              <a:gd name="connsiteX6" fmla="*/ 0 w 2890188"/>
              <a:gd name="connsiteY6" fmla="*/ 262842 h 3243897"/>
              <a:gd name="connsiteX0" fmla="*/ 0 w 2887290"/>
              <a:gd name="connsiteY0" fmla="*/ 262842 h 3243897"/>
              <a:gd name="connsiteX1" fmla="*/ 262842 w 2887290"/>
              <a:gd name="connsiteY1" fmla="*/ 0 h 3243897"/>
              <a:gd name="connsiteX2" fmla="*/ 2887290 w 2887290"/>
              <a:gd name="connsiteY2" fmla="*/ 0 h 3243897"/>
              <a:gd name="connsiteX3" fmla="*/ 2887290 w 2887290"/>
              <a:gd name="connsiteY3" fmla="*/ 3243897 h 3243897"/>
              <a:gd name="connsiteX4" fmla="*/ 262842 w 2887290"/>
              <a:gd name="connsiteY4" fmla="*/ 3240087 h 3243897"/>
              <a:gd name="connsiteX5" fmla="*/ 0 w 2887290"/>
              <a:gd name="connsiteY5" fmla="*/ 2977245 h 3243897"/>
              <a:gd name="connsiteX6" fmla="*/ 0 w 2887290"/>
              <a:gd name="connsiteY6" fmla="*/ 262842 h 3243897"/>
              <a:gd name="connsiteX0" fmla="*/ 0 w 2887290"/>
              <a:gd name="connsiteY0" fmla="*/ 262842 h 3243897"/>
              <a:gd name="connsiteX1" fmla="*/ 262842 w 2887290"/>
              <a:gd name="connsiteY1" fmla="*/ 0 h 3243897"/>
              <a:gd name="connsiteX2" fmla="*/ 2887290 w 2887290"/>
              <a:gd name="connsiteY2" fmla="*/ 0 h 3243897"/>
              <a:gd name="connsiteX3" fmla="*/ 2879670 w 2887290"/>
              <a:gd name="connsiteY3" fmla="*/ 3243897 h 3243897"/>
              <a:gd name="connsiteX4" fmla="*/ 262842 w 2887290"/>
              <a:gd name="connsiteY4" fmla="*/ 3240087 h 3243897"/>
              <a:gd name="connsiteX5" fmla="*/ 0 w 2887290"/>
              <a:gd name="connsiteY5" fmla="*/ 2977245 h 3243897"/>
              <a:gd name="connsiteX6" fmla="*/ 0 w 2887290"/>
              <a:gd name="connsiteY6" fmla="*/ 262842 h 3243897"/>
              <a:gd name="connsiteX0" fmla="*/ 0 w 2887290"/>
              <a:gd name="connsiteY0" fmla="*/ 262842 h 3251517"/>
              <a:gd name="connsiteX1" fmla="*/ 262842 w 2887290"/>
              <a:gd name="connsiteY1" fmla="*/ 0 h 3251517"/>
              <a:gd name="connsiteX2" fmla="*/ 2887290 w 2887290"/>
              <a:gd name="connsiteY2" fmla="*/ 0 h 3251517"/>
              <a:gd name="connsiteX3" fmla="*/ 2883480 w 2887290"/>
              <a:gd name="connsiteY3" fmla="*/ 3251517 h 3251517"/>
              <a:gd name="connsiteX4" fmla="*/ 262842 w 2887290"/>
              <a:gd name="connsiteY4" fmla="*/ 3240087 h 3251517"/>
              <a:gd name="connsiteX5" fmla="*/ 0 w 2887290"/>
              <a:gd name="connsiteY5" fmla="*/ 2977245 h 3251517"/>
              <a:gd name="connsiteX6" fmla="*/ 0 w 2887290"/>
              <a:gd name="connsiteY6" fmla="*/ 262842 h 3251517"/>
              <a:gd name="connsiteX0" fmla="*/ 0 w 2888021"/>
              <a:gd name="connsiteY0" fmla="*/ 262842 h 3251517"/>
              <a:gd name="connsiteX1" fmla="*/ 262842 w 2888021"/>
              <a:gd name="connsiteY1" fmla="*/ 0 h 3251517"/>
              <a:gd name="connsiteX2" fmla="*/ 2887290 w 2888021"/>
              <a:gd name="connsiteY2" fmla="*/ 0 h 3251517"/>
              <a:gd name="connsiteX3" fmla="*/ 2883480 w 2888021"/>
              <a:gd name="connsiteY3" fmla="*/ 3251517 h 3251517"/>
              <a:gd name="connsiteX4" fmla="*/ 262842 w 2888021"/>
              <a:gd name="connsiteY4" fmla="*/ 3240087 h 3251517"/>
              <a:gd name="connsiteX5" fmla="*/ 0 w 2888021"/>
              <a:gd name="connsiteY5" fmla="*/ 2977245 h 3251517"/>
              <a:gd name="connsiteX6" fmla="*/ 0 w 2888021"/>
              <a:gd name="connsiteY6" fmla="*/ 262842 h 3251517"/>
              <a:gd name="connsiteX0" fmla="*/ 0 w 2890543"/>
              <a:gd name="connsiteY0" fmla="*/ 262842 h 3251517"/>
              <a:gd name="connsiteX1" fmla="*/ 262842 w 2890543"/>
              <a:gd name="connsiteY1" fmla="*/ 0 h 3251517"/>
              <a:gd name="connsiteX2" fmla="*/ 2887290 w 2890543"/>
              <a:gd name="connsiteY2" fmla="*/ 0 h 3251517"/>
              <a:gd name="connsiteX3" fmla="*/ 2883480 w 2890543"/>
              <a:gd name="connsiteY3" fmla="*/ 3251517 h 3251517"/>
              <a:gd name="connsiteX4" fmla="*/ 262842 w 2890543"/>
              <a:gd name="connsiteY4" fmla="*/ 3240087 h 3251517"/>
              <a:gd name="connsiteX5" fmla="*/ 0 w 2890543"/>
              <a:gd name="connsiteY5" fmla="*/ 2977245 h 3251517"/>
              <a:gd name="connsiteX6" fmla="*/ 0 w 2890543"/>
              <a:gd name="connsiteY6" fmla="*/ 262842 h 3251517"/>
              <a:gd name="connsiteX0" fmla="*/ 0 w 2890543"/>
              <a:gd name="connsiteY0" fmla="*/ 262842 h 3243897"/>
              <a:gd name="connsiteX1" fmla="*/ 262842 w 2890543"/>
              <a:gd name="connsiteY1" fmla="*/ 0 h 3243897"/>
              <a:gd name="connsiteX2" fmla="*/ 2887290 w 2890543"/>
              <a:gd name="connsiteY2" fmla="*/ 0 h 3243897"/>
              <a:gd name="connsiteX3" fmla="*/ 2883480 w 2890543"/>
              <a:gd name="connsiteY3" fmla="*/ 3243897 h 3243897"/>
              <a:gd name="connsiteX4" fmla="*/ 262842 w 2890543"/>
              <a:gd name="connsiteY4" fmla="*/ 3240087 h 3243897"/>
              <a:gd name="connsiteX5" fmla="*/ 0 w 2890543"/>
              <a:gd name="connsiteY5" fmla="*/ 2977245 h 3243897"/>
              <a:gd name="connsiteX6" fmla="*/ 0 w 2890543"/>
              <a:gd name="connsiteY6" fmla="*/ 262842 h 3243897"/>
              <a:gd name="connsiteX0" fmla="*/ 0 w 2890543"/>
              <a:gd name="connsiteY0" fmla="*/ 262842 h 3243897"/>
              <a:gd name="connsiteX1" fmla="*/ 262842 w 2890543"/>
              <a:gd name="connsiteY1" fmla="*/ 0 h 3243897"/>
              <a:gd name="connsiteX2" fmla="*/ 2887290 w 2890543"/>
              <a:gd name="connsiteY2" fmla="*/ 0 h 3243897"/>
              <a:gd name="connsiteX3" fmla="*/ 2883480 w 2890543"/>
              <a:gd name="connsiteY3" fmla="*/ 3243897 h 3243897"/>
              <a:gd name="connsiteX4" fmla="*/ 262842 w 2890543"/>
              <a:gd name="connsiteY4" fmla="*/ 3240087 h 3243897"/>
              <a:gd name="connsiteX5" fmla="*/ 0 w 2890543"/>
              <a:gd name="connsiteY5" fmla="*/ 2977245 h 3243897"/>
              <a:gd name="connsiteX6" fmla="*/ 0 w 2890543"/>
              <a:gd name="connsiteY6" fmla="*/ 262842 h 324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543" h="3243897">
                <a:moveTo>
                  <a:pt x="0" y="262842"/>
                </a:moveTo>
                <a:cubicBezTo>
                  <a:pt x="0" y="117678"/>
                  <a:pt x="117678" y="0"/>
                  <a:pt x="262842" y="0"/>
                </a:cubicBezTo>
                <a:lnTo>
                  <a:pt x="2887290" y="0"/>
                </a:lnTo>
                <a:cubicBezTo>
                  <a:pt x="2890358" y="3638180"/>
                  <a:pt x="2894168" y="-660347"/>
                  <a:pt x="2883480" y="3243897"/>
                </a:cubicBezTo>
                <a:lnTo>
                  <a:pt x="262842" y="3240087"/>
                </a:lnTo>
                <a:cubicBezTo>
                  <a:pt x="117678" y="3240087"/>
                  <a:pt x="0" y="3122409"/>
                  <a:pt x="0" y="2977245"/>
                </a:cubicBezTo>
                <a:lnTo>
                  <a:pt x="0" y="262842"/>
                </a:lnTo>
                <a:close/>
              </a:path>
            </a:pathLst>
          </a:custGeom>
          <a:solidFill>
            <a:srgbClr val="EEEEEE"/>
          </a:solidFill>
        </p:spPr>
        <p:txBody>
          <a:bodyPr lIns="270000" tIns="216000" rIns="576000" bIns="108000"/>
          <a:lstStyle>
            <a:lvl1pPr marL="0" indent="0">
              <a:buNone/>
              <a:defRPr sz="1240" b="0" i="0">
                <a:solidFill>
                  <a:srgbClr val="333333"/>
                </a:solidFill>
                <a:latin typeface="Myriad for Rabobank" panose="02000000000000000000" pitchFamily="2" charset="0"/>
              </a:defRPr>
            </a:lvl1pPr>
            <a:lvl2pPr marL="215995">
              <a:buClr>
                <a:schemeClr val="tx1"/>
              </a:buClr>
              <a:buSzPct val="90000"/>
              <a:defRPr sz="1240" b="0" i="0">
                <a:latin typeface="Myriad for Rabobank" panose="02000000000000000000" pitchFamily="2" charset="0"/>
              </a:defRPr>
            </a:lvl2pPr>
            <a:lvl3pPr marL="431990">
              <a:buClr>
                <a:schemeClr val="tx1"/>
              </a:buClr>
              <a:defRPr sz="1240">
                <a:latin typeface="Myriad for Rabobank" panose="02000000000000000000" pitchFamily="2" charset="0"/>
              </a:defRPr>
            </a:lvl3pPr>
            <a:lvl4pPr marL="647984">
              <a:buClr>
                <a:schemeClr val="tx1"/>
              </a:buClr>
              <a:defRPr sz="1240">
                <a:latin typeface="Myriad for Rabobank" panose="02000000000000000000" pitchFamily="2" charset="0"/>
              </a:defRPr>
            </a:lvl4pPr>
            <a:lvl5pPr marL="863978" indent="-215995">
              <a:buClr>
                <a:schemeClr val="tx1"/>
              </a:buClr>
              <a:buSzPct val="90000"/>
              <a:buFont typeface="Myriad for Rabobank" panose="020B0604020202020204" pitchFamily="34" charset="0"/>
              <a:buChar char="•"/>
              <a:defRPr sz="1240" b="0" i="0">
                <a:solidFill>
                  <a:srgbClr val="333333"/>
                </a:solidFill>
                <a:latin typeface="Myriad for Rabobank" panose="02000000000000000000" pitchFamily="2" charset="0"/>
              </a:defRPr>
            </a:lvl5pPr>
          </a:lstStyle>
          <a:p>
            <a:pPr lvl="0"/>
            <a:endParaRPr lang="en-GB" noProof="0" dirty="0"/>
          </a:p>
          <a:p>
            <a:pPr lvl="1"/>
            <a:endParaRPr lang="nl-NL" dirty="0"/>
          </a:p>
          <a:p>
            <a:pPr lvl="2"/>
            <a:endParaRPr lang="nl-NL" dirty="0"/>
          </a:p>
          <a:p>
            <a:pPr lvl="3"/>
            <a:endParaRPr lang="nl-NL" dirty="0"/>
          </a:p>
          <a:p>
            <a:pPr lvl="4"/>
            <a:endParaRPr lang="nl-NL" dirty="0"/>
          </a:p>
        </p:txBody>
      </p:sp>
      <p:sp>
        <p:nvSpPr>
          <p:cNvPr id="10" name="Titel 1">
            <a:extLst>
              <a:ext uri="{FF2B5EF4-FFF2-40B4-BE49-F238E27FC236}">
                <a16:creationId xmlns:a16="http://schemas.microsoft.com/office/drawing/2014/main" id="{6EA582BE-2A65-48BB-B7C2-6BF56EB22676}"/>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3" name="Tijdelijke aanduiding voor tekst 5">
            <a:extLst>
              <a:ext uri="{FF2B5EF4-FFF2-40B4-BE49-F238E27FC236}">
                <a16:creationId xmlns:a16="http://schemas.microsoft.com/office/drawing/2014/main" id="{C2F1D288-BFF1-4169-A425-2687AE73B290}"/>
              </a:ext>
            </a:extLst>
          </p:cNvPr>
          <p:cNvSpPr>
            <a:spLocks noGrp="1"/>
          </p:cNvSpPr>
          <p:nvPr>
            <p:ph type="body" sz="quarter" idx="12"/>
          </p:nvPr>
        </p:nvSpPr>
        <p:spPr>
          <a:xfrm>
            <a:off x="478800"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49485EA0-E56A-49C5-AE69-636687B44E29}"/>
              </a:ext>
            </a:extLst>
          </p:cNvPr>
          <p:cNvSpPr>
            <a:spLocks noGrp="1"/>
          </p:cNvSpPr>
          <p:nvPr>
            <p:ph type="sldNum" sz="quarter" idx="15"/>
          </p:nvPr>
        </p:nvSpPr>
        <p:spPr/>
        <p:txBody>
          <a:bodyPr/>
          <a:lstStyle/>
          <a:p>
            <a:fld id="{14A8E892-9D3D-449A-93AD-1E7955DBB18F}" type="slidenum">
              <a:rPr lang="en-GB" smtClean="0"/>
              <a:pPr/>
              <a:t>‹nr.›</a:t>
            </a:fld>
            <a:endParaRPr lang="en-GB" dirty="0"/>
          </a:p>
        </p:txBody>
      </p:sp>
      <p:pic>
        <p:nvPicPr>
          <p:cNvPr id="578593049" name="image" descr="{&quot;templafy&quot;:{&quot;id&quot;:&quot;eb550bc6-1acd-4075-99d5-c7acd09780e0&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16443473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 Box">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38628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9" name="Tijdelijke aanduiding voor tekst 6">
            <a:extLst>
              <a:ext uri="{FF2B5EF4-FFF2-40B4-BE49-F238E27FC236}">
                <a16:creationId xmlns:a16="http://schemas.microsoft.com/office/drawing/2014/main" id="{802C4F1E-134D-42AB-B18B-CB39E7C61314}"/>
              </a:ext>
            </a:extLst>
          </p:cNvPr>
          <p:cNvSpPr>
            <a:spLocks noGrp="1"/>
          </p:cNvSpPr>
          <p:nvPr>
            <p:ph type="body" sz="quarter" idx="14"/>
          </p:nvPr>
        </p:nvSpPr>
        <p:spPr>
          <a:xfrm>
            <a:off x="4809600" y="0"/>
            <a:ext cx="4334401" cy="5143500"/>
          </a:xfrm>
          <a:prstGeom prst="rect">
            <a:avLst/>
          </a:prstGeom>
          <a:solidFill>
            <a:srgbClr val="EEEEEE"/>
          </a:solidFill>
        </p:spPr>
        <p:txBody>
          <a:bodyPr lIns="270000" tIns="1288800" rIns="576000" bIns="486000">
            <a:normAutofit/>
          </a:bodyPr>
          <a:lstStyle>
            <a:lvl1pPr marL="0" indent="0">
              <a:buNone/>
              <a:defRPr sz="1240" b="0" i="0">
                <a:solidFill>
                  <a:srgbClr val="333333"/>
                </a:solidFill>
                <a:latin typeface="Myriad for Rabobank" panose="02000000000000000000" pitchFamily="2" charset="0"/>
              </a:defRPr>
            </a:lvl1pPr>
            <a:lvl2pPr marL="215995">
              <a:buClr>
                <a:schemeClr val="tx1"/>
              </a:buClr>
              <a:buSzPct val="90000"/>
              <a:defRPr sz="1240" b="0" i="0">
                <a:latin typeface="Myriad for Rabobank" panose="02000000000000000000" pitchFamily="2" charset="0"/>
              </a:defRPr>
            </a:lvl2pPr>
            <a:lvl3pPr marL="431990">
              <a:buClr>
                <a:schemeClr val="tx1"/>
              </a:buClr>
              <a:defRPr sz="1240">
                <a:latin typeface="Myriad for Rabobank" panose="02000000000000000000" pitchFamily="2" charset="0"/>
              </a:defRPr>
            </a:lvl3pPr>
            <a:lvl4pPr marL="647984">
              <a:buClr>
                <a:schemeClr val="tx1"/>
              </a:buClr>
              <a:defRPr sz="1240">
                <a:latin typeface="Myriad for Rabobank" panose="02000000000000000000" pitchFamily="2" charset="0"/>
              </a:defRPr>
            </a:lvl4pPr>
            <a:lvl5pPr marL="863978" indent="-215995">
              <a:buClr>
                <a:schemeClr val="tx1"/>
              </a:buClr>
              <a:buSzPct val="90000"/>
              <a:buFont typeface="Myriad for Rabobank" panose="020B0604020202020204" pitchFamily="34" charset="0"/>
              <a:buChar char="•"/>
              <a:defRPr sz="1240" b="0" i="0">
                <a:solidFill>
                  <a:srgbClr val="333333"/>
                </a:solidFill>
                <a:latin typeface="Myriad for Rabobank" panose="02000000000000000000" pitchFamily="2" charset="0"/>
              </a:defRPr>
            </a:lvl5pPr>
          </a:lstStyle>
          <a:p>
            <a:pPr lvl="0"/>
            <a:endParaRPr lang="en-GB" noProof="0" dirty="0"/>
          </a:p>
          <a:p>
            <a:pPr lvl="1"/>
            <a:endParaRPr lang="nl-NL" dirty="0"/>
          </a:p>
          <a:p>
            <a:pPr lvl="2"/>
            <a:endParaRPr lang="nl-NL" dirty="0"/>
          </a:p>
          <a:p>
            <a:pPr lvl="3"/>
            <a:endParaRPr lang="nl-NL" dirty="0"/>
          </a:p>
          <a:p>
            <a:pPr lvl="4"/>
            <a:endParaRPr lang="nl-NL" dirty="0"/>
          </a:p>
        </p:txBody>
      </p:sp>
      <p:sp>
        <p:nvSpPr>
          <p:cNvPr id="17" name="Titel 1">
            <a:extLst>
              <a:ext uri="{FF2B5EF4-FFF2-40B4-BE49-F238E27FC236}">
                <a16:creationId xmlns:a16="http://schemas.microsoft.com/office/drawing/2014/main" id="{753B5492-72FE-44D4-B05E-0F99F5202E45}"/>
              </a:ext>
            </a:extLst>
          </p:cNvPr>
          <p:cNvSpPr>
            <a:spLocks noGrp="1"/>
          </p:cNvSpPr>
          <p:nvPr>
            <p:ph type="title"/>
          </p:nvPr>
        </p:nvSpPr>
        <p:spPr>
          <a:xfrm>
            <a:off x="471600" y="353833"/>
            <a:ext cx="3862800" cy="507474"/>
          </a:xfrm>
        </p:spPr>
        <p:txBody>
          <a:bodyPr/>
          <a:lstStyle>
            <a:lvl1pPr>
              <a:defRPr b="0" i="0">
                <a:latin typeface="Myriad for Rabobank Bd It" panose="020B0703030403090204" pitchFamily="34" charset="0"/>
              </a:defRPr>
            </a:lvl1pPr>
          </a:lstStyle>
          <a:p>
            <a:endParaRPr lang="nl-NL" dirty="0"/>
          </a:p>
        </p:txBody>
      </p:sp>
      <p:sp>
        <p:nvSpPr>
          <p:cNvPr id="18" name="Tijdelijke aanduiding voor tekst 5">
            <a:extLst>
              <a:ext uri="{FF2B5EF4-FFF2-40B4-BE49-F238E27FC236}">
                <a16:creationId xmlns:a16="http://schemas.microsoft.com/office/drawing/2014/main" id="{80B64C17-CB81-4A66-87C8-2771542057C1}"/>
              </a:ext>
            </a:extLst>
          </p:cNvPr>
          <p:cNvSpPr>
            <a:spLocks noGrp="1"/>
          </p:cNvSpPr>
          <p:nvPr>
            <p:ph type="body" sz="quarter" idx="12"/>
          </p:nvPr>
        </p:nvSpPr>
        <p:spPr>
          <a:xfrm>
            <a:off x="478800" y="867600"/>
            <a:ext cx="3859407"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Slide Number Placeholder 1">
            <a:extLst>
              <a:ext uri="{FF2B5EF4-FFF2-40B4-BE49-F238E27FC236}">
                <a16:creationId xmlns:a16="http://schemas.microsoft.com/office/drawing/2014/main" id="{66B5AA7A-8966-4583-B536-0DF1FE2B5D9F}"/>
              </a:ext>
            </a:extLst>
          </p:cNvPr>
          <p:cNvSpPr>
            <a:spLocks noGrp="1"/>
          </p:cNvSpPr>
          <p:nvPr>
            <p:ph type="sldNum" sz="quarter" idx="16"/>
          </p:nvPr>
        </p:nvSpPr>
        <p:spPr/>
        <p:txBody>
          <a:bodyPr/>
          <a:lstStyle/>
          <a:p>
            <a:fld id="{14A8E892-9D3D-449A-93AD-1E7955DBB18F}" type="slidenum">
              <a:rPr lang="en-GB" smtClean="0"/>
              <a:pPr/>
              <a:t>‹nr.›</a:t>
            </a:fld>
            <a:endParaRPr lang="en-GB" dirty="0"/>
          </a:p>
        </p:txBody>
      </p:sp>
      <p:sp>
        <p:nvSpPr>
          <p:cNvPr id="14" name="Tijdelijke aanduiding voor tekst en blauw logo">
            <a:extLst>
              <a:ext uri="{FF2B5EF4-FFF2-40B4-BE49-F238E27FC236}">
                <a16:creationId xmlns:a16="http://schemas.microsoft.com/office/drawing/2014/main" id="{7B665717-89FF-4EB5-862A-DD3AE9962BE2}"/>
              </a:ext>
            </a:extLst>
          </p:cNvPr>
          <p:cNvSpPr>
            <a:spLocks noGrp="1"/>
          </p:cNvSpPr>
          <p:nvPr>
            <p:ph type="body" sz="quarter" idx="20" hasCustomPrompt="1"/>
          </p:nvPr>
        </p:nvSpPr>
        <p:spPr>
          <a:xfrm>
            <a:off x="8017200" y="4784400"/>
            <a:ext cx="655200" cy="122400"/>
          </a:xfrm>
          <a:blipFill>
            <a:blip r:embed="rId2"/>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29526349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4807958" y="0"/>
            <a:ext cx="4334400" cy="5143500"/>
          </a:xfrm>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b="0" i="0">
                <a:ln>
                  <a:solidFill>
                    <a:schemeClr val="bg1">
                      <a:lumMod val="65000"/>
                    </a:schemeClr>
                  </a:solidFill>
                </a:ln>
              </a:defRPr>
            </a:lvl1pPr>
          </a:lstStyle>
          <a:p>
            <a:endParaRPr lang="nl-NL" dirty="0"/>
          </a:p>
        </p:txBody>
      </p:sp>
      <p:sp>
        <p:nvSpPr>
          <p:cNvPr id="10" name="Tijdelijke aanduiding voor tekst 9">
            <a:extLst>
              <a:ext uri="{FF2B5EF4-FFF2-40B4-BE49-F238E27FC236}">
                <a16:creationId xmlns:a16="http://schemas.microsoft.com/office/drawing/2014/main" id="{546EF1BA-7C6D-4FA3-9E2F-242ABAC83AA2}"/>
              </a:ext>
            </a:extLst>
          </p:cNvPr>
          <p:cNvSpPr>
            <a:spLocks noGrp="1"/>
          </p:cNvSpPr>
          <p:nvPr>
            <p:ph type="body" sz="quarter" idx="17" hasCustomPrompt="1"/>
          </p:nvPr>
        </p:nvSpPr>
        <p:spPr>
          <a:xfrm>
            <a:off x="4808359" y="4665600"/>
            <a:ext cx="1418400" cy="2376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6000">
                <a:moveTo>
                  <a:pt x="179" y="97914"/>
                </a:moveTo>
                <a:cubicBezTo>
                  <a:pt x="179" y="78031"/>
                  <a:pt x="2010" y="4762"/>
                  <a:pt x="462" y="0"/>
                </a:cubicBezTo>
                <a:lnTo>
                  <a:pt x="1224178" y="0"/>
                </a:lnTo>
                <a:cubicBezTo>
                  <a:pt x="1244061" y="0"/>
                  <a:pt x="1260179" y="16118"/>
                  <a:pt x="1260179" y="36001"/>
                </a:cubicBezTo>
                <a:lnTo>
                  <a:pt x="1260179" y="179999"/>
                </a:lnTo>
                <a:cubicBezTo>
                  <a:pt x="1260179" y="199882"/>
                  <a:pt x="1244061" y="216000"/>
                  <a:pt x="1224178" y="216000"/>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indent="0">
              <a:buNone/>
              <a:defRPr sz="960" b="0" i="0">
                <a:solidFill>
                  <a:schemeClr val="bg1"/>
                </a:solidFill>
                <a:latin typeface="Myriad for Rabobank It" panose="020B0503030403090204" pitchFamily="34" charset="0"/>
              </a:defRPr>
            </a:lvl1pPr>
          </a:lstStyle>
          <a:p>
            <a:pPr lvl="0"/>
            <a:r>
              <a:rPr lang="nl-NL" dirty="0"/>
              <a:t>Naam / Name</a:t>
            </a:r>
          </a:p>
        </p:txBody>
      </p:sp>
      <p:sp>
        <p:nvSpPr>
          <p:cNvPr id="16" name="Rechthoek 15" hidden="1">
            <a:extLst>
              <a:ext uri="{FF2B5EF4-FFF2-40B4-BE49-F238E27FC236}">
                <a16:creationId xmlns:a16="http://schemas.microsoft.com/office/drawing/2014/main" id="{4E5FDE35-64F4-4B1F-BCBC-011B013AA5E7}"/>
              </a:ext>
            </a:extLst>
          </p:cNvPr>
          <p:cNvSpPr/>
          <p:nvPr userDrawn="1"/>
        </p:nvSpPr>
        <p:spPr>
          <a:xfrm>
            <a:off x="4328199" y="1"/>
            <a:ext cx="475200" cy="4550400"/>
          </a:xfrm>
          <a:prstGeom prst="rect">
            <a:avLst/>
          </a:prstGeom>
          <a:noFill/>
          <a:ln w="3175" cap="rnd" cmpd="sng" algn="ctr">
            <a:solidFill>
              <a:srgbClr val="FF0000"/>
            </a:solidFill>
            <a:prstDash val="solid"/>
          </a:ln>
          <a:effectLst/>
        </p:spPr>
        <p:txBody>
          <a:bodyPr rtlCol="0" anchor="ctr"/>
          <a:lstStyle/>
          <a:p>
            <a:pPr algn="ctr"/>
            <a:endParaRPr lang="nl-NL" sz="2400" b="0" i="0" dirty="0">
              <a:solidFill>
                <a:srgbClr val="5E6A71"/>
              </a:solidFill>
              <a:latin typeface="Myriad for Rabobank Lt" panose="020B0403030403020204" pitchFamily="34" charset="0"/>
            </a:endParaRPr>
          </a:p>
        </p:txBody>
      </p:sp>
      <p:sp>
        <p:nvSpPr>
          <p:cNvPr id="13" name="Content Placeholder 6">
            <a:extLst>
              <a:ext uri="{FF2B5EF4-FFF2-40B4-BE49-F238E27FC236}">
                <a16:creationId xmlns:a16="http://schemas.microsoft.com/office/drawing/2014/main" id="{CC61E0D8-97D1-4F6F-A8FE-FB630620B5DA}"/>
              </a:ext>
            </a:extLst>
          </p:cNvPr>
          <p:cNvSpPr>
            <a:spLocks noGrp="1"/>
          </p:cNvSpPr>
          <p:nvPr>
            <p:ph sz="quarter" idx="13"/>
          </p:nvPr>
        </p:nvSpPr>
        <p:spPr>
          <a:xfrm>
            <a:off x="471600" y="1288800"/>
            <a:ext cx="38628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7" name="Titel 1">
            <a:extLst>
              <a:ext uri="{FF2B5EF4-FFF2-40B4-BE49-F238E27FC236}">
                <a16:creationId xmlns:a16="http://schemas.microsoft.com/office/drawing/2014/main" id="{4C5C09BA-25BE-44A2-AFC9-271167EFFB59}"/>
              </a:ext>
            </a:extLst>
          </p:cNvPr>
          <p:cNvSpPr>
            <a:spLocks noGrp="1"/>
          </p:cNvSpPr>
          <p:nvPr>
            <p:ph type="title"/>
          </p:nvPr>
        </p:nvSpPr>
        <p:spPr>
          <a:xfrm>
            <a:off x="471600" y="353833"/>
            <a:ext cx="3862800" cy="507474"/>
          </a:xfrm>
        </p:spPr>
        <p:txBody>
          <a:bodyPr/>
          <a:lstStyle>
            <a:lvl1pPr>
              <a:defRPr b="0" i="0">
                <a:latin typeface="Myriad for Rabobank Bd It" panose="020B0703030403090204" pitchFamily="34" charset="0"/>
              </a:defRPr>
            </a:lvl1pPr>
          </a:lstStyle>
          <a:p>
            <a:endParaRPr lang="nl-NL" dirty="0"/>
          </a:p>
        </p:txBody>
      </p:sp>
      <p:sp>
        <p:nvSpPr>
          <p:cNvPr id="18" name="Tijdelijke aanduiding voor tekst 5">
            <a:extLst>
              <a:ext uri="{FF2B5EF4-FFF2-40B4-BE49-F238E27FC236}">
                <a16:creationId xmlns:a16="http://schemas.microsoft.com/office/drawing/2014/main" id="{1D1CF431-B409-4037-BFD0-FB9DF2C52179}"/>
              </a:ext>
            </a:extLst>
          </p:cNvPr>
          <p:cNvSpPr>
            <a:spLocks noGrp="1"/>
          </p:cNvSpPr>
          <p:nvPr>
            <p:ph type="body" sz="quarter" idx="12"/>
          </p:nvPr>
        </p:nvSpPr>
        <p:spPr>
          <a:xfrm>
            <a:off x="478800" y="867600"/>
            <a:ext cx="3859407"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text" descr="{&quot;templafy&quot;:{&quot;id&quot;:&quot;92a4229b-4d1a-4ca6-8491-c36d5a055716&quot;}}" title="Translations.Caption_Not_Desired">
            <a:extLst>
              <a:ext uri="{FF2B5EF4-FFF2-40B4-BE49-F238E27FC236}">
                <a16:creationId xmlns:a16="http://schemas.microsoft.com/office/drawing/2014/main" id="{009B80F2-5472-4D93-8C5A-8322EDB02F86}"/>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If caption is not desired below picture, delete it</a:t>
            </a:r>
          </a:p>
        </p:txBody>
      </p:sp>
      <p:sp>
        <p:nvSpPr>
          <p:cNvPr id="3" name="text" descr="{&quot;templafy&quot;:{&quot;id&quot;:&quot;f0b70d58-2c03-4720-b904-3995959ed704&quot;}}" title="Translations.White_Brand_Name_Behind_Blue">
            <a:extLst>
              <a:ext uri="{FF2B5EF4-FFF2-40B4-BE49-F238E27FC236}">
                <a16:creationId xmlns:a16="http://schemas.microsoft.com/office/drawing/2014/main" id="{24F1F752-B157-44F9-858F-07DF453A3528}"/>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4" name="Slide Number Placeholder 3">
            <a:extLst>
              <a:ext uri="{FF2B5EF4-FFF2-40B4-BE49-F238E27FC236}">
                <a16:creationId xmlns:a16="http://schemas.microsoft.com/office/drawing/2014/main" id="{D4F0FAC4-2F74-4F06-980A-B423128B59B3}"/>
              </a:ext>
            </a:extLst>
          </p:cNvPr>
          <p:cNvSpPr>
            <a:spLocks noGrp="1"/>
          </p:cNvSpPr>
          <p:nvPr>
            <p:ph type="sldNum" sz="quarter" idx="19"/>
          </p:nvPr>
        </p:nvSpPr>
        <p:spPr/>
        <p:txBody>
          <a:bodyPr/>
          <a:lstStyle/>
          <a:p>
            <a:fld id="{14A8E892-9D3D-449A-93AD-1E7955DBB18F}" type="slidenum">
              <a:rPr lang="en-GB" smtClean="0"/>
              <a:pPr/>
              <a:t>‹nr.›</a:t>
            </a:fld>
            <a:endParaRPr lang="en-GB" dirty="0"/>
          </a:p>
        </p:txBody>
      </p:sp>
      <p:sp>
        <p:nvSpPr>
          <p:cNvPr id="15" name="Tijdelijke aanduiding voor tekst en wit logo">
            <a:extLst>
              <a:ext uri="{FF2B5EF4-FFF2-40B4-BE49-F238E27FC236}">
                <a16:creationId xmlns:a16="http://schemas.microsoft.com/office/drawing/2014/main" id="{026FBB9F-5449-48B6-A61A-8F620C0A39F3}"/>
              </a:ext>
            </a:extLst>
          </p:cNvPr>
          <p:cNvSpPr>
            <a:spLocks noGrp="1"/>
          </p:cNvSpPr>
          <p:nvPr>
            <p:ph type="body" sz="quarter" idx="20"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9" name="Tijdelijke aanduiding voor tekst en blauw logo">
            <a:extLst>
              <a:ext uri="{FF2B5EF4-FFF2-40B4-BE49-F238E27FC236}">
                <a16:creationId xmlns:a16="http://schemas.microsoft.com/office/drawing/2014/main" id="{B6AB16B7-1E33-445F-88C7-A0A062E366B3}"/>
              </a:ext>
            </a:extLst>
          </p:cNvPr>
          <p:cNvSpPr>
            <a:spLocks noGrp="1"/>
          </p:cNvSpPr>
          <p:nvPr>
            <p:ph type="body" sz="quarter" idx="21"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33083638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Picture (long nam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4807958" y="0"/>
            <a:ext cx="4334400" cy="5143500"/>
          </a:xfrm>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b="0" i="0">
                <a:ln>
                  <a:solidFill>
                    <a:schemeClr val="bg1">
                      <a:lumMod val="65000"/>
                    </a:schemeClr>
                  </a:solidFill>
                </a:ln>
              </a:defRPr>
            </a:lvl1pPr>
          </a:lstStyle>
          <a:p>
            <a:endParaRPr lang="nl-NL" dirty="0"/>
          </a:p>
        </p:txBody>
      </p:sp>
      <p:sp>
        <p:nvSpPr>
          <p:cNvPr id="16" name="Tijdelijke aanduiding voor tekst 9">
            <a:extLst>
              <a:ext uri="{FF2B5EF4-FFF2-40B4-BE49-F238E27FC236}">
                <a16:creationId xmlns:a16="http://schemas.microsoft.com/office/drawing/2014/main" id="{36D8453B-4006-4937-A60A-E4CFF0037345}"/>
              </a:ext>
            </a:extLst>
          </p:cNvPr>
          <p:cNvSpPr>
            <a:spLocks noGrp="1"/>
          </p:cNvSpPr>
          <p:nvPr>
            <p:ph type="body" sz="quarter" idx="18" hasCustomPrompt="1"/>
          </p:nvPr>
        </p:nvSpPr>
        <p:spPr>
          <a:xfrm>
            <a:off x="4807958" y="4524016"/>
            <a:ext cx="1418400" cy="3780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224178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8858"/>
              <a:gd name="connsiteX1" fmla="*/ 462 w 1260179"/>
              <a:gd name="connsiteY1" fmla="*/ 1429 h 218858"/>
              <a:gd name="connsiteX2" fmla="*/ 1195603 w 1260179"/>
              <a:gd name="connsiteY2" fmla="*/ 0 h 218858"/>
              <a:gd name="connsiteX3" fmla="*/ 1260179 w 1260179"/>
              <a:gd name="connsiteY3" fmla="*/ 37430 h 218858"/>
              <a:gd name="connsiteX4" fmla="*/ 1260179 w 1260179"/>
              <a:gd name="connsiteY4" fmla="*/ 181428 h 218858"/>
              <a:gd name="connsiteX5" fmla="*/ 1186078 w 1260179"/>
              <a:gd name="connsiteY5" fmla="*/ 218858 h 218858"/>
              <a:gd name="connsiteX6" fmla="*/ 461 w 1260179"/>
              <a:gd name="connsiteY6" fmla="*/ 217429 h 218858"/>
              <a:gd name="connsiteX7" fmla="*/ 179 w 1260179"/>
              <a:gd name="connsiteY7" fmla="*/ 176665 h 218858"/>
              <a:gd name="connsiteX8" fmla="*/ 179 w 1260179"/>
              <a:gd name="connsiteY8" fmla="*/ 99343 h 218858"/>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207509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7914 h 216000"/>
              <a:gd name="connsiteX1" fmla="*/ 462 w 1260179"/>
              <a:gd name="connsiteY1" fmla="*/ 0 h 216000"/>
              <a:gd name="connsiteX2" fmla="*/ 1209890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23143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79999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88571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7429">
                <a:moveTo>
                  <a:pt x="179" y="97914"/>
                </a:moveTo>
                <a:cubicBezTo>
                  <a:pt x="179" y="78031"/>
                  <a:pt x="2010" y="4762"/>
                  <a:pt x="462" y="0"/>
                </a:cubicBezTo>
                <a:lnTo>
                  <a:pt x="1217033" y="1429"/>
                </a:lnTo>
                <a:cubicBezTo>
                  <a:pt x="1236916" y="1429"/>
                  <a:pt x="1260179" y="3260"/>
                  <a:pt x="1260179" y="23143"/>
                </a:cubicBezTo>
                <a:lnTo>
                  <a:pt x="1260179" y="188571"/>
                </a:lnTo>
                <a:cubicBezTo>
                  <a:pt x="1260179" y="208454"/>
                  <a:pt x="1239299" y="217429"/>
                  <a:pt x="1219416" y="217429"/>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marR="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sz="960" b="0" i="0">
                <a:solidFill>
                  <a:schemeClr val="bg1"/>
                </a:solidFill>
                <a:latin typeface="Myriad for Rabobank It" panose="020B0503030403090204" pitchFamily="34" charset="0"/>
              </a:defRPr>
            </a:lvl1pPr>
          </a:lstStyle>
          <a:p>
            <a:pPr lvl="0"/>
            <a:r>
              <a:rPr lang="nl-NL" dirty="0"/>
              <a:t>Lange Naam /</a:t>
            </a:r>
            <a:br>
              <a:rPr lang="nl-NL" dirty="0"/>
            </a:br>
            <a:r>
              <a:rPr lang="nl-NL" dirty="0"/>
              <a:t>Long Name</a:t>
            </a:r>
          </a:p>
        </p:txBody>
      </p:sp>
      <p:sp>
        <p:nvSpPr>
          <p:cNvPr id="13" name="Content Placeholder 6">
            <a:extLst>
              <a:ext uri="{FF2B5EF4-FFF2-40B4-BE49-F238E27FC236}">
                <a16:creationId xmlns:a16="http://schemas.microsoft.com/office/drawing/2014/main" id="{4B7E335A-84CD-4CB9-9F5B-2AF37E7741E7}"/>
              </a:ext>
            </a:extLst>
          </p:cNvPr>
          <p:cNvSpPr>
            <a:spLocks noGrp="1"/>
          </p:cNvSpPr>
          <p:nvPr>
            <p:ph sz="quarter" idx="13"/>
          </p:nvPr>
        </p:nvSpPr>
        <p:spPr>
          <a:xfrm>
            <a:off x="471600" y="1288800"/>
            <a:ext cx="38628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1" name="Titel 1">
            <a:extLst>
              <a:ext uri="{FF2B5EF4-FFF2-40B4-BE49-F238E27FC236}">
                <a16:creationId xmlns:a16="http://schemas.microsoft.com/office/drawing/2014/main" id="{6AB648B4-86BC-4815-9862-DBAF4B22F025}"/>
              </a:ext>
            </a:extLst>
          </p:cNvPr>
          <p:cNvSpPr>
            <a:spLocks noGrp="1"/>
          </p:cNvSpPr>
          <p:nvPr>
            <p:ph type="title"/>
          </p:nvPr>
        </p:nvSpPr>
        <p:spPr>
          <a:xfrm>
            <a:off x="471600" y="353833"/>
            <a:ext cx="3862800" cy="507474"/>
          </a:xfrm>
        </p:spPr>
        <p:txBody>
          <a:bodyPr/>
          <a:lstStyle>
            <a:lvl1pPr>
              <a:defRPr b="0" i="0">
                <a:latin typeface="Myriad for Rabobank Bd It" panose="020B0703030403090204" pitchFamily="34" charset="0"/>
              </a:defRPr>
            </a:lvl1pPr>
          </a:lstStyle>
          <a:p>
            <a:endParaRPr lang="nl-NL" dirty="0"/>
          </a:p>
        </p:txBody>
      </p:sp>
      <p:sp>
        <p:nvSpPr>
          <p:cNvPr id="17" name="Tijdelijke aanduiding voor tekst 5">
            <a:extLst>
              <a:ext uri="{FF2B5EF4-FFF2-40B4-BE49-F238E27FC236}">
                <a16:creationId xmlns:a16="http://schemas.microsoft.com/office/drawing/2014/main" id="{6C07902A-099D-4C7F-833B-CB0326D53B43}"/>
              </a:ext>
            </a:extLst>
          </p:cNvPr>
          <p:cNvSpPr>
            <a:spLocks noGrp="1"/>
          </p:cNvSpPr>
          <p:nvPr>
            <p:ph type="body" sz="quarter" idx="12"/>
          </p:nvPr>
        </p:nvSpPr>
        <p:spPr>
          <a:xfrm>
            <a:off x="478800" y="867600"/>
            <a:ext cx="3859407"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text" descr="{&quot;templafy&quot;:{&quot;id&quot;:&quot;5d56a7ed-a7b9-4509-8919-e818b20fcbc4&quot;}}" title="Translations.Caption_Not_Desired">
            <a:extLst>
              <a:ext uri="{FF2B5EF4-FFF2-40B4-BE49-F238E27FC236}">
                <a16:creationId xmlns:a16="http://schemas.microsoft.com/office/drawing/2014/main" id="{DB60C2BB-2DFD-43EB-990B-1C919F774DA4}"/>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If caption is not desired below picture, delete it</a:t>
            </a:r>
          </a:p>
        </p:txBody>
      </p:sp>
      <p:sp>
        <p:nvSpPr>
          <p:cNvPr id="3" name="text" descr="{&quot;templafy&quot;:{&quot;id&quot;:&quot;6bb9b158-985d-41e9-a204-8f31b9e0a755&quot;}}" title="Translations.White_Brand_Name_Behind_Blue">
            <a:extLst>
              <a:ext uri="{FF2B5EF4-FFF2-40B4-BE49-F238E27FC236}">
                <a16:creationId xmlns:a16="http://schemas.microsoft.com/office/drawing/2014/main" id="{72825D20-8E81-48B8-9387-DBC5E4D29DA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4" name="Slide Number Placeholder 3">
            <a:extLst>
              <a:ext uri="{FF2B5EF4-FFF2-40B4-BE49-F238E27FC236}">
                <a16:creationId xmlns:a16="http://schemas.microsoft.com/office/drawing/2014/main" id="{C2AC19B4-74DF-458A-8BAD-EA0029A77D06}"/>
              </a:ext>
            </a:extLst>
          </p:cNvPr>
          <p:cNvSpPr>
            <a:spLocks noGrp="1"/>
          </p:cNvSpPr>
          <p:nvPr>
            <p:ph type="sldNum" sz="quarter" idx="20"/>
          </p:nvPr>
        </p:nvSpPr>
        <p:spPr/>
        <p:txBody>
          <a:bodyPr/>
          <a:lstStyle/>
          <a:p>
            <a:fld id="{14A8E892-9D3D-449A-93AD-1E7955DBB18F}" type="slidenum">
              <a:rPr lang="en-GB" smtClean="0"/>
              <a:pPr/>
              <a:t>‹nr.›</a:t>
            </a:fld>
            <a:endParaRPr lang="en-GB" dirty="0"/>
          </a:p>
        </p:txBody>
      </p:sp>
      <p:sp>
        <p:nvSpPr>
          <p:cNvPr id="12" name="Tijdelijke aanduiding voor tekst en wit logo">
            <a:extLst>
              <a:ext uri="{FF2B5EF4-FFF2-40B4-BE49-F238E27FC236}">
                <a16:creationId xmlns:a16="http://schemas.microsoft.com/office/drawing/2014/main" id="{812B141D-8448-4FD5-B6B6-266301BE73D5}"/>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5" name="Tijdelijke aanduiding voor tekst en blauw logo">
            <a:extLst>
              <a:ext uri="{FF2B5EF4-FFF2-40B4-BE49-F238E27FC236}">
                <a16:creationId xmlns:a16="http://schemas.microsoft.com/office/drawing/2014/main" id="{4FA66AD7-0DF3-4291-A0CD-2F3E1A1076F0}"/>
              </a:ext>
            </a:extLst>
          </p:cNvPr>
          <p:cNvSpPr>
            <a:spLocks noGrp="1"/>
          </p:cNvSpPr>
          <p:nvPr>
            <p:ph type="body" sz="quarter" idx="21"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12876880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Narrow Pictur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6265089" y="0"/>
            <a:ext cx="2880000" cy="5143500"/>
          </a:xfrm>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b="0" i="0">
                <a:ln>
                  <a:solidFill>
                    <a:schemeClr val="bg1">
                      <a:lumMod val="65000"/>
                    </a:schemeClr>
                  </a:solidFill>
                </a:ln>
              </a:defRPr>
            </a:lvl1pPr>
          </a:lstStyle>
          <a:p>
            <a:endParaRPr lang="nl-NL" dirty="0"/>
          </a:p>
        </p:txBody>
      </p:sp>
      <p:sp>
        <p:nvSpPr>
          <p:cNvPr id="10" name="Tijdelijke aanduiding voor tekst 9">
            <a:extLst>
              <a:ext uri="{FF2B5EF4-FFF2-40B4-BE49-F238E27FC236}">
                <a16:creationId xmlns:a16="http://schemas.microsoft.com/office/drawing/2014/main" id="{546EF1BA-7C6D-4FA3-9E2F-242ABAC83AA2}"/>
              </a:ext>
            </a:extLst>
          </p:cNvPr>
          <p:cNvSpPr>
            <a:spLocks noGrp="1"/>
          </p:cNvSpPr>
          <p:nvPr>
            <p:ph type="body" sz="quarter" idx="17" hasCustomPrompt="1"/>
          </p:nvPr>
        </p:nvSpPr>
        <p:spPr>
          <a:xfrm>
            <a:off x="6265493" y="4665600"/>
            <a:ext cx="1418400" cy="2376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6000">
                <a:moveTo>
                  <a:pt x="179" y="97914"/>
                </a:moveTo>
                <a:cubicBezTo>
                  <a:pt x="179" y="78031"/>
                  <a:pt x="2010" y="4762"/>
                  <a:pt x="462" y="0"/>
                </a:cubicBezTo>
                <a:lnTo>
                  <a:pt x="1224178" y="0"/>
                </a:lnTo>
                <a:cubicBezTo>
                  <a:pt x="1244061" y="0"/>
                  <a:pt x="1260179" y="16118"/>
                  <a:pt x="1260179" y="36001"/>
                </a:cubicBezTo>
                <a:lnTo>
                  <a:pt x="1260179" y="179999"/>
                </a:lnTo>
                <a:cubicBezTo>
                  <a:pt x="1260179" y="199882"/>
                  <a:pt x="1244061" y="216000"/>
                  <a:pt x="1224178" y="216000"/>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indent="0">
              <a:buNone/>
              <a:defRPr sz="960" b="0" i="0">
                <a:solidFill>
                  <a:schemeClr val="bg1"/>
                </a:solidFill>
                <a:latin typeface="Myriad for Rabobank It" panose="020B0503030403090204" pitchFamily="34" charset="0"/>
              </a:defRPr>
            </a:lvl1pPr>
          </a:lstStyle>
          <a:p>
            <a:pPr lvl="0"/>
            <a:r>
              <a:rPr lang="nl-NL" dirty="0"/>
              <a:t>Naam / Name</a:t>
            </a:r>
          </a:p>
        </p:txBody>
      </p:sp>
      <p:sp>
        <p:nvSpPr>
          <p:cNvPr id="9" name="Rechthoek 8" hidden="1">
            <a:extLst>
              <a:ext uri="{FF2B5EF4-FFF2-40B4-BE49-F238E27FC236}">
                <a16:creationId xmlns:a16="http://schemas.microsoft.com/office/drawing/2014/main" id="{63D7DE0D-1131-42BC-B2E0-B6E8942CB597}"/>
              </a:ext>
            </a:extLst>
          </p:cNvPr>
          <p:cNvSpPr/>
          <p:nvPr userDrawn="1"/>
        </p:nvSpPr>
        <p:spPr>
          <a:xfrm>
            <a:off x="5785336" y="1"/>
            <a:ext cx="475200" cy="4550400"/>
          </a:xfrm>
          <a:prstGeom prst="rect">
            <a:avLst/>
          </a:prstGeom>
          <a:noFill/>
          <a:ln w="3175" cap="rnd" cmpd="sng" algn="ctr">
            <a:solidFill>
              <a:srgbClr val="FF0000"/>
            </a:solidFill>
            <a:prstDash val="solid"/>
          </a:ln>
          <a:effectLst/>
        </p:spPr>
        <p:txBody>
          <a:bodyPr rtlCol="0" anchor="ctr"/>
          <a:lstStyle/>
          <a:p>
            <a:pPr algn="ctr"/>
            <a:endParaRPr lang="nl-NL" sz="2400" b="0" i="0" dirty="0">
              <a:solidFill>
                <a:srgbClr val="5E6A71"/>
              </a:solidFill>
              <a:latin typeface="Myriad for Rabobank Lt" panose="020B0403030403020204" pitchFamily="34" charset="0"/>
            </a:endParaRPr>
          </a:p>
        </p:txBody>
      </p:sp>
      <p:sp>
        <p:nvSpPr>
          <p:cNvPr id="20" name="Content Placeholder 6">
            <a:extLst>
              <a:ext uri="{FF2B5EF4-FFF2-40B4-BE49-F238E27FC236}">
                <a16:creationId xmlns:a16="http://schemas.microsoft.com/office/drawing/2014/main" id="{379643E4-C2F6-4CE2-AFF2-315560F246AF}"/>
              </a:ext>
            </a:extLst>
          </p:cNvPr>
          <p:cNvSpPr>
            <a:spLocks noGrp="1"/>
          </p:cNvSpPr>
          <p:nvPr>
            <p:ph sz="quarter" idx="19"/>
          </p:nvPr>
        </p:nvSpPr>
        <p:spPr>
          <a:xfrm>
            <a:off x="471600" y="1288800"/>
            <a:ext cx="5315664"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3" name="Titel 1">
            <a:extLst>
              <a:ext uri="{FF2B5EF4-FFF2-40B4-BE49-F238E27FC236}">
                <a16:creationId xmlns:a16="http://schemas.microsoft.com/office/drawing/2014/main" id="{D9D07C93-28A6-49A9-B9A4-186226B6B3AC}"/>
              </a:ext>
            </a:extLst>
          </p:cNvPr>
          <p:cNvSpPr>
            <a:spLocks noGrp="1"/>
          </p:cNvSpPr>
          <p:nvPr>
            <p:ph type="title"/>
          </p:nvPr>
        </p:nvSpPr>
        <p:spPr>
          <a:xfrm>
            <a:off x="471600" y="353833"/>
            <a:ext cx="5315664" cy="507474"/>
          </a:xfrm>
        </p:spPr>
        <p:txBody>
          <a:bodyPr/>
          <a:lstStyle>
            <a:lvl1pPr>
              <a:defRPr b="0" i="0">
                <a:latin typeface="Myriad for Rabobank Bd It" panose="020B0703030403090204" pitchFamily="34" charset="0"/>
              </a:defRPr>
            </a:lvl1pPr>
          </a:lstStyle>
          <a:p>
            <a:endParaRPr lang="nl-NL" dirty="0"/>
          </a:p>
        </p:txBody>
      </p:sp>
      <p:sp>
        <p:nvSpPr>
          <p:cNvPr id="16" name="Tijdelijke aanduiding voor tekst 5">
            <a:extLst>
              <a:ext uri="{FF2B5EF4-FFF2-40B4-BE49-F238E27FC236}">
                <a16:creationId xmlns:a16="http://schemas.microsoft.com/office/drawing/2014/main" id="{DC99CF48-8DC0-4838-833C-E167255B1BE9}"/>
              </a:ext>
            </a:extLst>
          </p:cNvPr>
          <p:cNvSpPr>
            <a:spLocks noGrp="1"/>
          </p:cNvSpPr>
          <p:nvPr>
            <p:ph type="body" sz="quarter" idx="12"/>
          </p:nvPr>
        </p:nvSpPr>
        <p:spPr>
          <a:xfrm>
            <a:off x="478800" y="867600"/>
            <a:ext cx="5310995"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text" descr="{&quot;templafy&quot;:{&quot;id&quot;:&quot;ed23b28e-bd56-4d08-b9bb-883603eae6c3&quot;}}" title="Translations.Caption_Not_Desired">
            <a:extLst>
              <a:ext uri="{FF2B5EF4-FFF2-40B4-BE49-F238E27FC236}">
                <a16:creationId xmlns:a16="http://schemas.microsoft.com/office/drawing/2014/main" id="{E4764A4A-BE4F-4D33-895F-F3758C5E075F}"/>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If caption is not desired below picture, delete it</a:t>
            </a:r>
          </a:p>
        </p:txBody>
      </p:sp>
      <p:sp>
        <p:nvSpPr>
          <p:cNvPr id="3" name="text" descr="{&quot;templafy&quot;:{&quot;id&quot;:&quot;b50b7c05-6113-4f24-8f72-3784f650a885&quot;}}" title="Translations.White_Brand_Name_Behind_Blue">
            <a:extLst>
              <a:ext uri="{FF2B5EF4-FFF2-40B4-BE49-F238E27FC236}">
                <a16:creationId xmlns:a16="http://schemas.microsoft.com/office/drawing/2014/main" id="{B3E033D1-D8E2-413D-91F6-5FF66D49E2D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4" name="Slide Number Placeholder 3">
            <a:extLst>
              <a:ext uri="{FF2B5EF4-FFF2-40B4-BE49-F238E27FC236}">
                <a16:creationId xmlns:a16="http://schemas.microsoft.com/office/drawing/2014/main" id="{F3214922-B488-4988-AEB5-6D50DCD61631}"/>
              </a:ext>
            </a:extLst>
          </p:cNvPr>
          <p:cNvSpPr>
            <a:spLocks noGrp="1"/>
          </p:cNvSpPr>
          <p:nvPr>
            <p:ph type="sldNum" sz="quarter" idx="20"/>
          </p:nvPr>
        </p:nvSpPr>
        <p:spPr/>
        <p:txBody>
          <a:bodyPr/>
          <a:lstStyle/>
          <a:p>
            <a:fld id="{14A8E892-9D3D-449A-93AD-1E7955DBB18F}" type="slidenum">
              <a:rPr lang="en-GB" smtClean="0"/>
              <a:pPr/>
              <a:t>‹nr.›</a:t>
            </a:fld>
            <a:endParaRPr lang="en-GB" dirty="0"/>
          </a:p>
        </p:txBody>
      </p:sp>
      <p:sp>
        <p:nvSpPr>
          <p:cNvPr id="15" name="Tijdelijke aanduiding voor tekst en wit logo">
            <a:extLst>
              <a:ext uri="{FF2B5EF4-FFF2-40B4-BE49-F238E27FC236}">
                <a16:creationId xmlns:a16="http://schemas.microsoft.com/office/drawing/2014/main" id="{E0252BFA-8772-4489-86DF-8FEE75AD0862}"/>
              </a:ext>
            </a:extLst>
          </p:cNvPr>
          <p:cNvSpPr>
            <a:spLocks noGrp="1"/>
          </p:cNvSpPr>
          <p:nvPr>
            <p:ph type="body" sz="quarter" idx="21"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7" name="Tijdelijke aanduiding voor tekst en blauw logo">
            <a:extLst>
              <a:ext uri="{FF2B5EF4-FFF2-40B4-BE49-F238E27FC236}">
                <a16:creationId xmlns:a16="http://schemas.microsoft.com/office/drawing/2014/main" id="{515F857A-693B-4152-8F83-890FB0FE9FF1}"/>
              </a:ext>
            </a:extLst>
          </p:cNvPr>
          <p:cNvSpPr>
            <a:spLocks noGrp="1"/>
          </p:cNvSpPr>
          <p:nvPr>
            <p:ph type="body" sz="quarter" idx="22"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37921483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Narrow Picture (long nam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6265097" y="0"/>
            <a:ext cx="2880000" cy="5143500"/>
          </a:xfrm>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b="0" i="0">
                <a:ln>
                  <a:solidFill>
                    <a:schemeClr val="bg1">
                      <a:lumMod val="65000"/>
                    </a:schemeClr>
                  </a:solidFill>
                </a:ln>
              </a:defRPr>
            </a:lvl1pPr>
          </a:lstStyle>
          <a:p>
            <a:endParaRPr lang="nl-NL" dirty="0"/>
          </a:p>
        </p:txBody>
      </p:sp>
      <p:sp>
        <p:nvSpPr>
          <p:cNvPr id="16" name="Tijdelijke aanduiding voor tekst 9">
            <a:extLst>
              <a:ext uri="{FF2B5EF4-FFF2-40B4-BE49-F238E27FC236}">
                <a16:creationId xmlns:a16="http://schemas.microsoft.com/office/drawing/2014/main" id="{36D8453B-4006-4937-A60A-E4CFF0037345}"/>
              </a:ext>
            </a:extLst>
          </p:cNvPr>
          <p:cNvSpPr>
            <a:spLocks noGrp="1"/>
          </p:cNvSpPr>
          <p:nvPr>
            <p:ph type="body" sz="quarter" idx="18" hasCustomPrompt="1"/>
          </p:nvPr>
        </p:nvSpPr>
        <p:spPr>
          <a:xfrm>
            <a:off x="6259193" y="4525200"/>
            <a:ext cx="1418400" cy="3780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224178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8858"/>
              <a:gd name="connsiteX1" fmla="*/ 462 w 1260179"/>
              <a:gd name="connsiteY1" fmla="*/ 1429 h 218858"/>
              <a:gd name="connsiteX2" fmla="*/ 1195603 w 1260179"/>
              <a:gd name="connsiteY2" fmla="*/ 0 h 218858"/>
              <a:gd name="connsiteX3" fmla="*/ 1260179 w 1260179"/>
              <a:gd name="connsiteY3" fmla="*/ 37430 h 218858"/>
              <a:gd name="connsiteX4" fmla="*/ 1260179 w 1260179"/>
              <a:gd name="connsiteY4" fmla="*/ 181428 h 218858"/>
              <a:gd name="connsiteX5" fmla="*/ 1186078 w 1260179"/>
              <a:gd name="connsiteY5" fmla="*/ 218858 h 218858"/>
              <a:gd name="connsiteX6" fmla="*/ 461 w 1260179"/>
              <a:gd name="connsiteY6" fmla="*/ 217429 h 218858"/>
              <a:gd name="connsiteX7" fmla="*/ 179 w 1260179"/>
              <a:gd name="connsiteY7" fmla="*/ 176665 h 218858"/>
              <a:gd name="connsiteX8" fmla="*/ 179 w 1260179"/>
              <a:gd name="connsiteY8" fmla="*/ 99343 h 218858"/>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207509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7914 h 216000"/>
              <a:gd name="connsiteX1" fmla="*/ 462 w 1260179"/>
              <a:gd name="connsiteY1" fmla="*/ 0 h 216000"/>
              <a:gd name="connsiteX2" fmla="*/ 1209890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23143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79999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88571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7429">
                <a:moveTo>
                  <a:pt x="179" y="97914"/>
                </a:moveTo>
                <a:cubicBezTo>
                  <a:pt x="179" y="78031"/>
                  <a:pt x="2010" y="4762"/>
                  <a:pt x="462" y="0"/>
                </a:cubicBezTo>
                <a:lnTo>
                  <a:pt x="1217033" y="1429"/>
                </a:lnTo>
                <a:cubicBezTo>
                  <a:pt x="1236916" y="1429"/>
                  <a:pt x="1260179" y="3260"/>
                  <a:pt x="1260179" y="23143"/>
                </a:cubicBezTo>
                <a:lnTo>
                  <a:pt x="1260179" y="188571"/>
                </a:lnTo>
                <a:cubicBezTo>
                  <a:pt x="1260179" y="208454"/>
                  <a:pt x="1239299" y="217429"/>
                  <a:pt x="1219416" y="217429"/>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marR="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sz="960" b="0" i="0">
                <a:solidFill>
                  <a:schemeClr val="bg1"/>
                </a:solidFill>
                <a:latin typeface="Myriad for Rabobank It" panose="020B0503030403090204" pitchFamily="34" charset="0"/>
              </a:defRPr>
            </a:lvl1pPr>
          </a:lstStyle>
          <a:p>
            <a:pPr lvl="0"/>
            <a:r>
              <a:rPr lang="nl-NL" dirty="0"/>
              <a:t>Lange Naam /</a:t>
            </a:r>
            <a:br>
              <a:rPr lang="nl-NL" dirty="0"/>
            </a:br>
            <a:r>
              <a:rPr lang="nl-NL" dirty="0"/>
              <a:t>Long Name</a:t>
            </a:r>
          </a:p>
        </p:txBody>
      </p:sp>
      <p:sp>
        <p:nvSpPr>
          <p:cNvPr id="13" name="Content Placeholder 6">
            <a:extLst>
              <a:ext uri="{FF2B5EF4-FFF2-40B4-BE49-F238E27FC236}">
                <a16:creationId xmlns:a16="http://schemas.microsoft.com/office/drawing/2014/main" id="{2FFEDE26-40A6-4DE0-9C3B-3A76342B2CB6}"/>
              </a:ext>
            </a:extLst>
          </p:cNvPr>
          <p:cNvSpPr>
            <a:spLocks noGrp="1"/>
          </p:cNvSpPr>
          <p:nvPr>
            <p:ph sz="quarter" idx="21"/>
          </p:nvPr>
        </p:nvSpPr>
        <p:spPr>
          <a:xfrm>
            <a:off x="471600" y="1288800"/>
            <a:ext cx="5315664"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5" name="Titel 1">
            <a:extLst>
              <a:ext uri="{FF2B5EF4-FFF2-40B4-BE49-F238E27FC236}">
                <a16:creationId xmlns:a16="http://schemas.microsoft.com/office/drawing/2014/main" id="{BCDC82A8-73A9-4C53-9EA3-FF86BFAE6C29}"/>
              </a:ext>
            </a:extLst>
          </p:cNvPr>
          <p:cNvSpPr>
            <a:spLocks noGrp="1"/>
          </p:cNvSpPr>
          <p:nvPr>
            <p:ph type="title"/>
          </p:nvPr>
        </p:nvSpPr>
        <p:spPr>
          <a:xfrm>
            <a:off x="471600" y="353833"/>
            <a:ext cx="5315664" cy="507474"/>
          </a:xfrm>
        </p:spPr>
        <p:txBody>
          <a:bodyPr/>
          <a:lstStyle>
            <a:lvl1pPr>
              <a:defRPr b="0" i="0">
                <a:latin typeface="Myriad for Rabobank Bd It" panose="020B0703030403090204" pitchFamily="34" charset="0"/>
              </a:defRPr>
            </a:lvl1pPr>
          </a:lstStyle>
          <a:p>
            <a:endParaRPr lang="nl-NL" dirty="0"/>
          </a:p>
        </p:txBody>
      </p:sp>
      <p:sp>
        <p:nvSpPr>
          <p:cNvPr id="17" name="Tijdelijke aanduiding voor tekst 5">
            <a:extLst>
              <a:ext uri="{FF2B5EF4-FFF2-40B4-BE49-F238E27FC236}">
                <a16:creationId xmlns:a16="http://schemas.microsoft.com/office/drawing/2014/main" id="{FF79D211-01EC-4DFA-8A0D-897E8C568AF1}"/>
              </a:ext>
            </a:extLst>
          </p:cNvPr>
          <p:cNvSpPr>
            <a:spLocks noGrp="1"/>
          </p:cNvSpPr>
          <p:nvPr>
            <p:ph type="body" sz="quarter" idx="12"/>
          </p:nvPr>
        </p:nvSpPr>
        <p:spPr>
          <a:xfrm>
            <a:off x="478800" y="867600"/>
            <a:ext cx="5310995"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text" descr="{&quot;templafy&quot;:{&quot;id&quot;:&quot;66a77df8-9a16-4977-929a-95d0936acdf6&quot;}}" title="Translations.Caption_Not_Desired">
            <a:extLst>
              <a:ext uri="{FF2B5EF4-FFF2-40B4-BE49-F238E27FC236}">
                <a16:creationId xmlns:a16="http://schemas.microsoft.com/office/drawing/2014/main" id="{C54DBB12-204D-4CF0-8ADC-957AB9D05AD5}"/>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If caption is not desired below picture, delete it</a:t>
            </a:r>
          </a:p>
        </p:txBody>
      </p:sp>
      <p:sp>
        <p:nvSpPr>
          <p:cNvPr id="3" name="text" descr="{&quot;templafy&quot;:{&quot;id&quot;:&quot;f2038333-83f3-4f74-afdc-326521c3e4fb&quot;}}" title="Translations.White_Brand_Name_Behind_Blue">
            <a:extLst>
              <a:ext uri="{FF2B5EF4-FFF2-40B4-BE49-F238E27FC236}">
                <a16:creationId xmlns:a16="http://schemas.microsoft.com/office/drawing/2014/main" id="{AEB8DFB5-244E-472B-9BC3-97DEFF885EC7}"/>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4" name="Slide Number Placeholder 3">
            <a:extLst>
              <a:ext uri="{FF2B5EF4-FFF2-40B4-BE49-F238E27FC236}">
                <a16:creationId xmlns:a16="http://schemas.microsoft.com/office/drawing/2014/main" id="{5E2D070F-B601-4AD8-AD0E-FC323FF469AE}"/>
              </a:ext>
            </a:extLst>
          </p:cNvPr>
          <p:cNvSpPr>
            <a:spLocks noGrp="1"/>
          </p:cNvSpPr>
          <p:nvPr>
            <p:ph type="sldNum" sz="quarter" idx="22"/>
          </p:nvPr>
        </p:nvSpPr>
        <p:spPr/>
        <p:txBody>
          <a:bodyPr/>
          <a:lstStyle/>
          <a:p>
            <a:fld id="{14A8E892-9D3D-449A-93AD-1E7955DBB18F}" type="slidenum">
              <a:rPr lang="en-GB" smtClean="0"/>
              <a:pPr/>
              <a:t>‹nr.›</a:t>
            </a:fld>
            <a:endParaRPr lang="en-GB" dirty="0"/>
          </a:p>
        </p:txBody>
      </p:sp>
      <p:sp>
        <p:nvSpPr>
          <p:cNvPr id="12" name="Tijdelijke aanduiding voor tekst en wit logo">
            <a:extLst>
              <a:ext uri="{FF2B5EF4-FFF2-40B4-BE49-F238E27FC236}">
                <a16:creationId xmlns:a16="http://schemas.microsoft.com/office/drawing/2014/main" id="{8995F2E2-90C9-420F-8C82-28249923354F}"/>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4" name="Tijdelijke aanduiding voor tekst en blauw logo">
            <a:extLst>
              <a:ext uri="{FF2B5EF4-FFF2-40B4-BE49-F238E27FC236}">
                <a16:creationId xmlns:a16="http://schemas.microsoft.com/office/drawing/2014/main" id="{CCA801CF-5043-4220-B7AF-943B166C8BAD}"/>
              </a:ext>
            </a:extLst>
          </p:cNvPr>
          <p:cNvSpPr>
            <a:spLocks noGrp="1"/>
          </p:cNvSpPr>
          <p:nvPr>
            <p:ph type="body" sz="quarter" idx="20"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31548743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Picture and Box">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6265089" y="0"/>
            <a:ext cx="2880000" cy="5143500"/>
          </a:xfrm>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b="0" i="0">
                <a:ln>
                  <a:solidFill>
                    <a:schemeClr val="bg1">
                      <a:lumMod val="65000"/>
                    </a:schemeClr>
                  </a:solidFill>
                </a:ln>
              </a:defRPr>
            </a:lvl1pPr>
          </a:lstStyle>
          <a:p>
            <a:endParaRPr lang="nl-NL" dirty="0"/>
          </a:p>
        </p:txBody>
      </p:sp>
      <p:sp>
        <p:nvSpPr>
          <p:cNvPr id="13" name="Tijdelijke aanduiding voor tekst 12">
            <a:extLst>
              <a:ext uri="{FF2B5EF4-FFF2-40B4-BE49-F238E27FC236}">
                <a16:creationId xmlns:a16="http://schemas.microsoft.com/office/drawing/2014/main" id="{CD324160-652D-4758-A72F-1F1CE417C795}"/>
              </a:ext>
            </a:extLst>
          </p:cNvPr>
          <p:cNvSpPr>
            <a:spLocks noGrp="1"/>
          </p:cNvSpPr>
          <p:nvPr>
            <p:ph type="body" sz="quarter" idx="16"/>
          </p:nvPr>
        </p:nvSpPr>
        <p:spPr>
          <a:xfrm>
            <a:off x="6518275" y="3261591"/>
            <a:ext cx="2630523" cy="1280382"/>
          </a:xfrm>
          <a:custGeom>
            <a:avLst/>
            <a:gdLst>
              <a:gd name="connsiteX0" fmla="*/ 0 w 2628142"/>
              <a:gd name="connsiteY0" fmla="*/ 155852 h 1278000"/>
              <a:gd name="connsiteX1" fmla="*/ 155852 w 2628142"/>
              <a:gd name="connsiteY1" fmla="*/ 0 h 1278000"/>
              <a:gd name="connsiteX2" fmla="*/ 2472290 w 2628142"/>
              <a:gd name="connsiteY2" fmla="*/ 0 h 1278000"/>
              <a:gd name="connsiteX3" fmla="*/ 2628142 w 2628142"/>
              <a:gd name="connsiteY3" fmla="*/ 155852 h 1278000"/>
              <a:gd name="connsiteX4" fmla="*/ 2628142 w 2628142"/>
              <a:gd name="connsiteY4" fmla="*/ 1122148 h 1278000"/>
              <a:gd name="connsiteX5" fmla="*/ 2472290 w 2628142"/>
              <a:gd name="connsiteY5" fmla="*/ 1278000 h 1278000"/>
              <a:gd name="connsiteX6" fmla="*/ 155852 w 2628142"/>
              <a:gd name="connsiteY6" fmla="*/ 1278000 h 1278000"/>
              <a:gd name="connsiteX7" fmla="*/ 0 w 2628142"/>
              <a:gd name="connsiteY7" fmla="*/ 1122148 h 1278000"/>
              <a:gd name="connsiteX8" fmla="*/ 0 w 2628142"/>
              <a:gd name="connsiteY8" fmla="*/ 155852 h 1278000"/>
              <a:gd name="connsiteX0" fmla="*/ 0 w 2662137"/>
              <a:gd name="connsiteY0" fmla="*/ 155852 h 1278000"/>
              <a:gd name="connsiteX1" fmla="*/ 155852 w 2662137"/>
              <a:gd name="connsiteY1" fmla="*/ 0 h 1278000"/>
              <a:gd name="connsiteX2" fmla="*/ 2622309 w 2662137"/>
              <a:gd name="connsiteY2" fmla="*/ 0 h 1278000"/>
              <a:gd name="connsiteX3" fmla="*/ 2628142 w 2662137"/>
              <a:gd name="connsiteY3" fmla="*/ 155852 h 1278000"/>
              <a:gd name="connsiteX4" fmla="*/ 2628142 w 2662137"/>
              <a:gd name="connsiteY4" fmla="*/ 1122148 h 1278000"/>
              <a:gd name="connsiteX5" fmla="*/ 2472290 w 2662137"/>
              <a:gd name="connsiteY5" fmla="*/ 1278000 h 1278000"/>
              <a:gd name="connsiteX6" fmla="*/ 155852 w 2662137"/>
              <a:gd name="connsiteY6" fmla="*/ 1278000 h 1278000"/>
              <a:gd name="connsiteX7" fmla="*/ 0 w 2662137"/>
              <a:gd name="connsiteY7" fmla="*/ 1122148 h 1278000"/>
              <a:gd name="connsiteX8" fmla="*/ 0 w 2662137"/>
              <a:gd name="connsiteY8" fmla="*/ 155852 h 1278000"/>
              <a:gd name="connsiteX0" fmla="*/ 0 w 2628142"/>
              <a:gd name="connsiteY0" fmla="*/ 155852 h 1278000"/>
              <a:gd name="connsiteX1" fmla="*/ 155852 w 2628142"/>
              <a:gd name="connsiteY1" fmla="*/ 0 h 1278000"/>
              <a:gd name="connsiteX2" fmla="*/ 2622309 w 2628142"/>
              <a:gd name="connsiteY2" fmla="*/ 0 h 1278000"/>
              <a:gd name="connsiteX3" fmla="*/ 2628142 w 2628142"/>
              <a:gd name="connsiteY3" fmla="*/ 155852 h 1278000"/>
              <a:gd name="connsiteX4" fmla="*/ 2628142 w 2628142"/>
              <a:gd name="connsiteY4" fmla="*/ 1122148 h 1278000"/>
              <a:gd name="connsiteX5" fmla="*/ 2472290 w 2628142"/>
              <a:gd name="connsiteY5" fmla="*/ 1278000 h 1278000"/>
              <a:gd name="connsiteX6" fmla="*/ 155852 w 2628142"/>
              <a:gd name="connsiteY6" fmla="*/ 1278000 h 1278000"/>
              <a:gd name="connsiteX7" fmla="*/ 0 w 2628142"/>
              <a:gd name="connsiteY7" fmla="*/ 1122148 h 1278000"/>
              <a:gd name="connsiteX8" fmla="*/ 0 w 2628142"/>
              <a:gd name="connsiteY8" fmla="*/ 155852 h 1278000"/>
              <a:gd name="connsiteX0" fmla="*/ 0 w 2628142"/>
              <a:gd name="connsiteY0" fmla="*/ 155852 h 1278000"/>
              <a:gd name="connsiteX1" fmla="*/ 155852 w 2628142"/>
              <a:gd name="connsiteY1" fmla="*/ 0 h 1278000"/>
              <a:gd name="connsiteX2" fmla="*/ 2624690 w 2628142"/>
              <a:gd name="connsiteY2" fmla="*/ 0 h 1278000"/>
              <a:gd name="connsiteX3" fmla="*/ 2628142 w 2628142"/>
              <a:gd name="connsiteY3" fmla="*/ 155852 h 1278000"/>
              <a:gd name="connsiteX4" fmla="*/ 2628142 w 2628142"/>
              <a:gd name="connsiteY4" fmla="*/ 1122148 h 1278000"/>
              <a:gd name="connsiteX5" fmla="*/ 2472290 w 2628142"/>
              <a:gd name="connsiteY5" fmla="*/ 1278000 h 1278000"/>
              <a:gd name="connsiteX6" fmla="*/ 155852 w 2628142"/>
              <a:gd name="connsiteY6" fmla="*/ 1278000 h 1278000"/>
              <a:gd name="connsiteX7" fmla="*/ 0 w 2628142"/>
              <a:gd name="connsiteY7" fmla="*/ 1122148 h 1278000"/>
              <a:gd name="connsiteX8" fmla="*/ 0 w 2628142"/>
              <a:gd name="connsiteY8" fmla="*/ 155852 h 1278000"/>
              <a:gd name="connsiteX0" fmla="*/ 0 w 2630399"/>
              <a:gd name="connsiteY0" fmla="*/ 155852 h 1278000"/>
              <a:gd name="connsiteX1" fmla="*/ 155852 w 2630399"/>
              <a:gd name="connsiteY1" fmla="*/ 0 h 1278000"/>
              <a:gd name="connsiteX2" fmla="*/ 2629452 w 2630399"/>
              <a:gd name="connsiteY2" fmla="*/ 2381 h 1278000"/>
              <a:gd name="connsiteX3" fmla="*/ 2628142 w 2630399"/>
              <a:gd name="connsiteY3" fmla="*/ 155852 h 1278000"/>
              <a:gd name="connsiteX4" fmla="*/ 2628142 w 2630399"/>
              <a:gd name="connsiteY4" fmla="*/ 1122148 h 1278000"/>
              <a:gd name="connsiteX5" fmla="*/ 2472290 w 2630399"/>
              <a:gd name="connsiteY5" fmla="*/ 1278000 h 1278000"/>
              <a:gd name="connsiteX6" fmla="*/ 155852 w 2630399"/>
              <a:gd name="connsiteY6" fmla="*/ 1278000 h 1278000"/>
              <a:gd name="connsiteX7" fmla="*/ 0 w 2630399"/>
              <a:gd name="connsiteY7" fmla="*/ 1122148 h 1278000"/>
              <a:gd name="connsiteX8" fmla="*/ 0 w 2630399"/>
              <a:gd name="connsiteY8" fmla="*/ 155852 h 1278000"/>
              <a:gd name="connsiteX0" fmla="*/ 0 w 2629452"/>
              <a:gd name="connsiteY0" fmla="*/ 155852 h 1278000"/>
              <a:gd name="connsiteX1" fmla="*/ 155852 w 2629452"/>
              <a:gd name="connsiteY1" fmla="*/ 0 h 1278000"/>
              <a:gd name="connsiteX2" fmla="*/ 2629452 w 2629452"/>
              <a:gd name="connsiteY2" fmla="*/ 2381 h 1278000"/>
              <a:gd name="connsiteX3" fmla="*/ 2628142 w 2629452"/>
              <a:gd name="connsiteY3" fmla="*/ 155852 h 1278000"/>
              <a:gd name="connsiteX4" fmla="*/ 2628142 w 2629452"/>
              <a:gd name="connsiteY4" fmla="*/ 1122148 h 1278000"/>
              <a:gd name="connsiteX5" fmla="*/ 2472290 w 2629452"/>
              <a:gd name="connsiteY5" fmla="*/ 1278000 h 1278000"/>
              <a:gd name="connsiteX6" fmla="*/ 155852 w 2629452"/>
              <a:gd name="connsiteY6" fmla="*/ 1278000 h 1278000"/>
              <a:gd name="connsiteX7" fmla="*/ 0 w 2629452"/>
              <a:gd name="connsiteY7" fmla="*/ 1122148 h 1278000"/>
              <a:gd name="connsiteX8" fmla="*/ 0 w 2629452"/>
              <a:gd name="connsiteY8" fmla="*/ 155852 h 1278000"/>
              <a:gd name="connsiteX0" fmla="*/ 0 w 2665606"/>
              <a:gd name="connsiteY0" fmla="*/ 155852 h 1280382"/>
              <a:gd name="connsiteX1" fmla="*/ 155852 w 2665606"/>
              <a:gd name="connsiteY1" fmla="*/ 0 h 1280382"/>
              <a:gd name="connsiteX2" fmla="*/ 2629452 w 2665606"/>
              <a:gd name="connsiteY2" fmla="*/ 2381 h 1280382"/>
              <a:gd name="connsiteX3" fmla="*/ 2628142 w 2665606"/>
              <a:gd name="connsiteY3" fmla="*/ 155852 h 1280382"/>
              <a:gd name="connsiteX4" fmla="*/ 2628142 w 2665606"/>
              <a:gd name="connsiteY4" fmla="*/ 1122148 h 1280382"/>
              <a:gd name="connsiteX5" fmla="*/ 2627071 w 2665606"/>
              <a:gd name="connsiteY5" fmla="*/ 1280382 h 1280382"/>
              <a:gd name="connsiteX6" fmla="*/ 155852 w 2665606"/>
              <a:gd name="connsiteY6" fmla="*/ 1278000 h 1280382"/>
              <a:gd name="connsiteX7" fmla="*/ 0 w 2665606"/>
              <a:gd name="connsiteY7" fmla="*/ 1122148 h 1280382"/>
              <a:gd name="connsiteX8" fmla="*/ 0 w 2665606"/>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30523"/>
              <a:gd name="connsiteY0" fmla="*/ 155852 h 1280382"/>
              <a:gd name="connsiteX1" fmla="*/ 155852 w 2630523"/>
              <a:gd name="connsiteY1" fmla="*/ 0 h 1280382"/>
              <a:gd name="connsiteX2" fmla="*/ 2629452 w 2630523"/>
              <a:gd name="connsiteY2" fmla="*/ 2381 h 1280382"/>
              <a:gd name="connsiteX3" fmla="*/ 2630523 w 2630523"/>
              <a:gd name="connsiteY3" fmla="*/ 158233 h 1280382"/>
              <a:gd name="connsiteX4" fmla="*/ 2628142 w 2630523"/>
              <a:gd name="connsiteY4" fmla="*/ 1122148 h 1280382"/>
              <a:gd name="connsiteX5" fmla="*/ 2627071 w 2630523"/>
              <a:gd name="connsiteY5" fmla="*/ 1280382 h 1280382"/>
              <a:gd name="connsiteX6" fmla="*/ 155852 w 2630523"/>
              <a:gd name="connsiteY6" fmla="*/ 1278000 h 1280382"/>
              <a:gd name="connsiteX7" fmla="*/ 0 w 2630523"/>
              <a:gd name="connsiteY7" fmla="*/ 1122148 h 1280382"/>
              <a:gd name="connsiteX8" fmla="*/ 0 w 2630523"/>
              <a:gd name="connsiteY8" fmla="*/ 155852 h 1280382"/>
              <a:gd name="connsiteX0" fmla="*/ 0 w 2630523"/>
              <a:gd name="connsiteY0" fmla="*/ 155852 h 1280382"/>
              <a:gd name="connsiteX1" fmla="*/ 155852 w 2630523"/>
              <a:gd name="connsiteY1" fmla="*/ 0 h 1280382"/>
              <a:gd name="connsiteX2" fmla="*/ 2629452 w 2630523"/>
              <a:gd name="connsiteY2" fmla="*/ 2381 h 1280382"/>
              <a:gd name="connsiteX3" fmla="*/ 2630523 w 2630523"/>
              <a:gd name="connsiteY3" fmla="*/ 158233 h 1280382"/>
              <a:gd name="connsiteX4" fmla="*/ 2628142 w 2630523"/>
              <a:gd name="connsiteY4" fmla="*/ 1122148 h 1280382"/>
              <a:gd name="connsiteX5" fmla="*/ 2627071 w 2630523"/>
              <a:gd name="connsiteY5" fmla="*/ 1280382 h 1280382"/>
              <a:gd name="connsiteX6" fmla="*/ 155852 w 2630523"/>
              <a:gd name="connsiteY6" fmla="*/ 1278000 h 1280382"/>
              <a:gd name="connsiteX7" fmla="*/ 0 w 2630523"/>
              <a:gd name="connsiteY7" fmla="*/ 1122148 h 1280382"/>
              <a:gd name="connsiteX8" fmla="*/ 0 w 2630523"/>
              <a:gd name="connsiteY8" fmla="*/ 155852 h 1280382"/>
              <a:gd name="connsiteX0" fmla="*/ 0 w 2630523"/>
              <a:gd name="connsiteY0" fmla="*/ 155852 h 1280382"/>
              <a:gd name="connsiteX1" fmla="*/ 155852 w 2630523"/>
              <a:gd name="connsiteY1" fmla="*/ 0 h 1280382"/>
              <a:gd name="connsiteX2" fmla="*/ 2629452 w 2630523"/>
              <a:gd name="connsiteY2" fmla="*/ 2381 h 1280382"/>
              <a:gd name="connsiteX3" fmla="*/ 2630523 w 2630523"/>
              <a:gd name="connsiteY3" fmla="*/ 158233 h 1280382"/>
              <a:gd name="connsiteX4" fmla="*/ 2628142 w 2630523"/>
              <a:gd name="connsiteY4" fmla="*/ 1122148 h 1280382"/>
              <a:gd name="connsiteX5" fmla="*/ 2627071 w 2630523"/>
              <a:gd name="connsiteY5" fmla="*/ 1280382 h 1280382"/>
              <a:gd name="connsiteX6" fmla="*/ 155852 w 2630523"/>
              <a:gd name="connsiteY6" fmla="*/ 1278000 h 1280382"/>
              <a:gd name="connsiteX7" fmla="*/ 0 w 2630523"/>
              <a:gd name="connsiteY7" fmla="*/ 1122148 h 1280382"/>
              <a:gd name="connsiteX8" fmla="*/ 0 w 2630523"/>
              <a:gd name="connsiteY8" fmla="*/ 155852 h 128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523" h="1280382">
                <a:moveTo>
                  <a:pt x="0" y="155852"/>
                </a:moveTo>
                <a:cubicBezTo>
                  <a:pt x="0" y="69777"/>
                  <a:pt x="69777" y="0"/>
                  <a:pt x="155852" y="0"/>
                </a:cubicBezTo>
                <a:lnTo>
                  <a:pt x="2629452" y="2381"/>
                </a:lnTo>
                <a:cubicBezTo>
                  <a:pt x="2625040" y="150018"/>
                  <a:pt x="2625761" y="74539"/>
                  <a:pt x="2630523" y="158233"/>
                </a:cubicBezTo>
                <a:cubicBezTo>
                  <a:pt x="2629729" y="479538"/>
                  <a:pt x="2628936" y="800843"/>
                  <a:pt x="2628142" y="1122148"/>
                </a:cubicBezTo>
                <a:cubicBezTo>
                  <a:pt x="2628142" y="1208223"/>
                  <a:pt x="2629802" y="1163701"/>
                  <a:pt x="2627071" y="1280382"/>
                </a:cubicBezTo>
                <a:lnTo>
                  <a:pt x="155852" y="1278000"/>
                </a:lnTo>
                <a:cubicBezTo>
                  <a:pt x="69777" y="1278000"/>
                  <a:pt x="0" y="1208223"/>
                  <a:pt x="0" y="1122148"/>
                </a:cubicBezTo>
                <a:lnTo>
                  <a:pt x="0" y="155852"/>
                </a:lnTo>
                <a:close/>
              </a:path>
            </a:pathLst>
          </a:custGeom>
          <a:solidFill>
            <a:schemeClr val="accent1">
              <a:alpha val="90000"/>
            </a:schemeClr>
          </a:solidFill>
        </p:spPr>
        <p:txBody>
          <a:bodyPr lIns="180000" rIns="180000" anchor="ctr" anchorCtr="0"/>
          <a:lstStyle>
            <a:lvl1pPr marL="0" indent="0">
              <a:buNone/>
              <a:defRPr sz="1240" b="0" i="0">
                <a:solidFill>
                  <a:schemeClr val="bg1"/>
                </a:solidFill>
                <a:latin typeface="Myriad for Rabobank It" panose="020B0503030403090204" pitchFamily="34" charset="0"/>
              </a:defRPr>
            </a:lvl1pPr>
          </a:lstStyle>
          <a:p>
            <a:pPr lvl="0"/>
            <a:endParaRPr lang="en-GB" noProof="0" dirty="0"/>
          </a:p>
        </p:txBody>
      </p:sp>
      <p:sp>
        <p:nvSpPr>
          <p:cNvPr id="9" name="Rechthoek 8" hidden="1">
            <a:extLst>
              <a:ext uri="{FF2B5EF4-FFF2-40B4-BE49-F238E27FC236}">
                <a16:creationId xmlns:a16="http://schemas.microsoft.com/office/drawing/2014/main" id="{63D7DE0D-1131-42BC-B2E0-B6E8942CB597}"/>
              </a:ext>
            </a:extLst>
          </p:cNvPr>
          <p:cNvSpPr/>
          <p:nvPr userDrawn="1"/>
        </p:nvSpPr>
        <p:spPr>
          <a:xfrm>
            <a:off x="5785336" y="1"/>
            <a:ext cx="475200" cy="4550400"/>
          </a:xfrm>
          <a:prstGeom prst="rect">
            <a:avLst/>
          </a:prstGeom>
          <a:noFill/>
          <a:ln w="3175" cap="rnd" cmpd="sng" algn="ctr">
            <a:solidFill>
              <a:srgbClr val="FF0000"/>
            </a:solidFill>
            <a:prstDash val="solid"/>
          </a:ln>
          <a:effectLst/>
        </p:spPr>
        <p:txBody>
          <a:bodyPr rtlCol="0" anchor="ctr"/>
          <a:lstStyle/>
          <a:p>
            <a:pPr algn="ctr"/>
            <a:endParaRPr lang="nl-NL" sz="2400" b="0" i="0" dirty="0">
              <a:solidFill>
                <a:srgbClr val="5E6A71"/>
              </a:solidFill>
              <a:latin typeface="Myriad for Rabobank Lt" panose="020B0403030403020204" pitchFamily="34" charset="0"/>
            </a:endParaRPr>
          </a:p>
        </p:txBody>
      </p:sp>
      <p:sp>
        <p:nvSpPr>
          <p:cNvPr id="15" name="Content Placeholder 6">
            <a:extLst>
              <a:ext uri="{FF2B5EF4-FFF2-40B4-BE49-F238E27FC236}">
                <a16:creationId xmlns:a16="http://schemas.microsoft.com/office/drawing/2014/main" id="{EAB1E4B1-54F7-48BC-8F32-8CD7944AA784}"/>
              </a:ext>
            </a:extLst>
          </p:cNvPr>
          <p:cNvSpPr>
            <a:spLocks noGrp="1"/>
          </p:cNvSpPr>
          <p:nvPr>
            <p:ph sz="quarter" idx="21"/>
          </p:nvPr>
        </p:nvSpPr>
        <p:spPr>
          <a:xfrm>
            <a:off x="471600" y="1288800"/>
            <a:ext cx="5315664"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6" name="Titel 1">
            <a:extLst>
              <a:ext uri="{FF2B5EF4-FFF2-40B4-BE49-F238E27FC236}">
                <a16:creationId xmlns:a16="http://schemas.microsoft.com/office/drawing/2014/main" id="{D987DE7E-7F8D-466F-8B18-D7FEE12B41EF}"/>
              </a:ext>
            </a:extLst>
          </p:cNvPr>
          <p:cNvSpPr>
            <a:spLocks noGrp="1"/>
          </p:cNvSpPr>
          <p:nvPr>
            <p:ph type="title"/>
          </p:nvPr>
        </p:nvSpPr>
        <p:spPr>
          <a:xfrm>
            <a:off x="471600" y="353833"/>
            <a:ext cx="5315664" cy="507474"/>
          </a:xfrm>
        </p:spPr>
        <p:txBody>
          <a:bodyPr/>
          <a:lstStyle>
            <a:lvl1pPr>
              <a:defRPr b="0" i="0">
                <a:latin typeface="Myriad for Rabobank Bd It" panose="020B0703030403090204" pitchFamily="34" charset="0"/>
              </a:defRPr>
            </a:lvl1pPr>
          </a:lstStyle>
          <a:p>
            <a:endParaRPr lang="nl-NL" dirty="0"/>
          </a:p>
        </p:txBody>
      </p:sp>
      <p:sp>
        <p:nvSpPr>
          <p:cNvPr id="17" name="Tijdelijke aanduiding voor tekst 5">
            <a:extLst>
              <a:ext uri="{FF2B5EF4-FFF2-40B4-BE49-F238E27FC236}">
                <a16:creationId xmlns:a16="http://schemas.microsoft.com/office/drawing/2014/main" id="{A1F0D028-800C-45B1-A767-8F30C275FD23}"/>
              </a:ext>
            </a:extLst>
          </p:cNvPr>
          <p:cNvSpPr>
            <a:spLocks noGrp="1"/>
          </p:cNvSpPr>
          <p:nvPr>
            <p:ph type="body" sz="quarter" idx="12"/>
          </p:nvPr>
        </p:nvSpPr>
        <p:spPr>
          <a:xfrm>
            <a:off x="478800" y="867600"/>
            <a:ext cx="5310995"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3" name="text" descr="{&quot;templafy&quot;:{&quot;id&quot;:&quot;965bded4-d979-401a-b437-1ffab02fe332&quot;}}" title="Translations.White_Brand_Name_Behind_Blue">
            <a:extLst>
              <a:ext uri="{FF2B5EF4-FFF2-40B4-BE49-F238E27FC236}">
                <a16:creationId xmlns:a16="http://schemas.microsoft.com/office/drawing/2014/main" id="{1971A940-2B1C-4E43-AE57-E9FC94566A28}"/>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2" name="Slide Number Placeholder 1">
            <a:extLst>
              <a:ext uri="{FF2B5EF4-FFF2-40B4-BE49-F238E27FC236}">
                <a16:creationId xmlns:a16="http://schemas.microsoft.com/office/drawing/2014/main" id="{6BDE3C28-0015-477D-9629-E435235ABCA3}"/>
              </a:ext>
            </a:extLst>
          </p:cNvPr>
          <p:cNvSpPr>
            <a:spLocks noGrp="1"/>
          </p:cNvSpPr>
          <p:nvPr>
            <p:ph type="sldNum" sz="quarter" idx="22"/>
          </p:nvPr>
        </p:nvSpPr>
        <p:spPr/>
        <p:txBody>
          <a:bodyPr/>
          <a:lstStyle/>
          <a:p>
            <a:fld id="{14A8E892-9D3D-449A-93AD-1E7955DBB18F}" type="slidenum">
              <a:rPr lang="en-GB" smtClean="0"/>
              <a:pPr/>
              <a:t>‹nr.›</a:t>
            </a:fld>
            <a:endParaRPr lang="en-GB" dirty="0"/>
          </a:p>
        </p:txBody>
      </p:sp>
      <p:sp>
        <p:nvSpPr>
          <p:cNvPr id="12" name="Tijdelijke aanduiding voor tekst en wit logo">
            <a:extLst>
              <a:ext uri="{FF2B5EF4-FFF2-40B4-BE49-F238E27FC236}">
                <a16:creationId xmlns:a16="http://schemas.microsoft.com/office/drawing/2014/main" id="{8A1FC7DA-2601-45C6-8E92-CDB91D2145DC}"/>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4" name="Tijdelijke aanduiding voor tekst en blauw logo">
            <a:extLst>
              <a:ext uri="{FF2B5EF4-FFF2-40B4-BE49-F238E27FC236}">
                <a16:creationId xmlns:a16="http://schemas.microsoft.com/office/drawing/2014/main" id="{50CB2631-9CD3-4A29-AA3B-0498AAC25E8C}"/>
              </a:ext>
            </a:extLst>
          </p:cNvPr>
          <p:cNvSpPr>
            <a:spLocks noGrp="1"/>
          </p:cNvSpPr>
          <p:nvPr>
            <p:ph type="body" sz="quarter" idx="20"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1640386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reserve="1">
  <p:cSld name="1_Custom Layout">
    <p:bg>
      <p:bgRef idx="1001">
        <a:schemeClr val="bg1"/>
      </p:bgRef>
    </p:bg>
    <p:spTree>
      <p:nvGrpSpPr>
        <p:cNvPr id="1" name="Shape 22"/>
        <p:cNvGrpSpPr/>
        <p:nvPr/>
      </p:nvGrpSpPr>
      <p:grpSpPr>
        <a:xfrm>
          <a:off x="0" y="0"/>
          <a:ext cx="0" cy="0"/>
          <a:chOff x="0" y="0"/>
          <a:chExt cx="0" cy="0"/>
        </a:xfrm>
      </p:grpSpPr>
      <p:sp>
        <p:nvSpPr>
          <p:cNvPr id="2" name="Rechthoek 1">
            <a:extLst>
              <a:ext uri="{FF2B5EF4-FFF2-40B4-BE49-F238E27FC236}">
                <a16:creationId xmlns:a16="http://schemas.microsoft.com/office/drawing/2014/main" id="{215D6381-2FDE-42A1-9DFD-7AD11CF97316}"/>
              </a:ext>
            </a:extLst>
          </p:cNvPr>
          <p:cNvSpPr/>
          <p:nvPr userDrawn="1"/>
        </p:nvSpPr>
        <p:spPr>
          <a:xfrm>
            <a:off x="8138809" y="972867"/>
            <a:ext cx="1005191" cy="4170633"/>
          </a:xfrm>
          <a:prstGeom prst="rect">
            <a:avLst/>
          </a:prstGeom>
          <a:solidFill>
            <a:srgbClr val="F2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oogle Shape;15;p4">
            <a:extLst>
              <a:ext uri="{FF2B5EF4-FFF2-40B4-BE49-F238E27FC236}">
                <a16:creationId xmlns:a16="http://schemas.microsoft.com/office/drawing/2014/main" id="{772E5E03-EABE-4F37-9AAF-90A508D034BF}"/>
              </a:ext>
            </a:extLst>
          </p:cNvPr>
          <p:cNvPicPr preferRelativeResize="0"/>
          <p:nvPr userDrawn="1"/>
        </p:nvPicPr>
        <p:blipFill rotWithShape="1">
          <a:blip r:embed="rId2">
            <a:alphaModFix/>
          </a:blip>
          <a:srcRect/>
          <a:stretch/>
        </p:blipFill>
        <p:spPr>
          <a:xfrm>
            <a:off x="8132559" y="390525"/>
            <a:ext cx="1011441" cy="309928"/>
          </a:xfrm>
          <a:prstGeom prst="rect">
            <a:avLst/>
          </a:prstGeom>
          <a:noFill/>
          <a:ln>
            <a:noFill/>
          </a:ln>
        </p:spPr>
      </p:pic>
    </p:spTree>
    <p:extLst>
      <p:ext uri="{BB962C8B-B14F-4D97-AF65-F5344CB8AC3E}">
        <p14:creationId xmlns:p14="http://schemas.microsoft.com/office/powerpoint/2010/main" val="1818146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7" name="Content Placeholder 6">
            <a:extLst>
              <a:ext uri="{FF2B5EF4-FFF2-40B4-BE49-F238E27FC236}">
                <a16:creationId xmlns:a16="http://schemas.microsoft.com/office/drawing/2014/main" id="{B67F476D-5A64-48C5-A67B-C434185BB2AB}"/>
              </a:ext>
            </a:extLst>
          </p:cNvPr>
          <p:cNvSpPr>
            <a:spLocks noGrp="1"/>
          </p:cNvSpPr>
          <p:nvPr>
            <p:ph sz="quarter" idx="13"/>
          </p:nvPr>
        </p:nvSpPr>
        <p:spPr>
          <a:xfrm>
            <a:off x="471600" y="1288800"/>
            <a:ext cx="38628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9" name="Content Placeholder 6">
            <a:extLst>
              <a:ext uri="{FF2B5EF4-FFF2-40B4-BE49-F238E27FC236}">
                <a16:creationId xmlns:a16="http://schemas.microsoft.com/office/drawing/2014/main" id="{350D0511-2DC8-49FC-80A3-48D696D2F046}"/>
              </a:ext>
            </a:extLst>
          </p:cNvPr>
          <p:cNvSpPr>
            <a:spLocks noGrp="1"/>
          </p:cNvSpPr>
          <p:nvPr>
            <p:ph sz="quarter" idx="15"/>
          </p:nvPr>
        </p:nvSpPr>
        <p:spPr>
          <a:xfrm>
            <a:off x="4806000" y="1288800"/>
            <a:ext cx="386280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dirty="0"/>
          </a:p>
          <a:p>
            <a:pPr lvl="1"/>
            <a:endParaRPr lang="en-US" dirty="0"/>
          </a:p>
          <a:p>
            <a:pPr lvl="2"/>
            <a:endParaRPr lang="en-US" dirty="0"/>
          </a:p>
          <a:p>
            <a:pPr lvl="3"/>
            <a:endParaRPr lang="en-US" dirty="0"/>
          </a:p>
          <a:p>
            <a:pPr lvl="4"/>
            <a:endParaRPr lang="en-US" dirty="0"/>
          </a:p>
        </p:txBody>
      </p:sp>
      <p:sp>
        <p:nvSpPr>
          <p:cNvPr id="10" name="Titel 1">
            <a:extLst>
              <a:ext uri="{FF2B5EF4-FFF2-40B4-BE49-F238E27FC236}">
                <a16:creationId xmlns:a16="http://schemas.microsoft.com/office/drawing/2014/main" id="{E629F8C2-9960-44CE-B18B-2EC833D65CBD}"/>
              </a:ext>
            </a:extLst>
          </p:cNvPr>
          <p:cNvSpPr>
            <a:spLocks noGrp="1"/>
          </p:cNvSpPr>
          <p:nvPr>
            <p:ph type="title"/>
          </p:nvPr>
        </p:nvSpPr>
        <p:spPr>
          <a:xfrm>
            <a:off x="471600" y="353833"/>
            <a:ext cx="8197200" cy="507474"/>
          </a:xfrm>
        </p:spPr>
        <p:txBody>
          <a:bodyPr/>
          <a:lstStyle>
            <a:lvl1pPr>
              <a:defRPr b="0" i="0">
                <a:latin typeface="Myriad for Rabobank Bd It" panose="020B0703030403090204" pitchFamily="34" charset="0"/>
              </a:defRPr>
            </a:lvl1pPr>
          </a:lstStyle>
          <a:p>
            <a:endParaRPr lang="nl-NL" dirty="0"/>
          </a:p>
        </p:txBody>
      </p:sp>
      <p:sp>
        <p:nvSpPr>
          <p:cNvPr id="13" name="Tijdelijke aanduiding voor tekst 5">
            <a:extLst>
              <a:ext uri="{FF2B5EF4-FFF2-40B4-BE49-F238E27FC236}">
                <a16:creationId xmlns:a16="http://schemas.microsoft.com/office/drawing/2014/main" id="{E089C802-0338-4F09-9E42-07EDADE7BA54}"/>
              </a:ext>
            </a:extLst>
          </p:cNvPr>
          <p:cNvSpPr>
            <a:spLocks noGrp="1"/>
          </p:cNvSpPr>
          <p:nvPr>
            <p:ph type="body" sz="quarter" idx="12"/>
          </p:nvPr>
        </p:nvSpPr>
        <p:spPr>
          <a:xfrm>
            <a:off x="478800" y="867600"/>
            <a:ext cx="8190000"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dirty="0"/>
          </a:p>
        </p:txBody>
      </p:sp>
      <p:sp>
        <p:nvSpPr>
          <p:cNvPr id="2" name="text" descr="{&quot;templafy&quot;:{&quot;id&quot;:&quot;c5d4bf40-1372-4c77-8d5d-83e938f37461&quot;}}" title="Translations.Add_Table_Small">
            <a:extLst>
              <a:ext uri="{FF2B5EF4-FFF2-40B4-BE49-F238E27FC236}">
                <a16:creationId xmlns:a16="http://schemas.microsoft.com/office/drawing/2014/main" id="{E021C143-DB9F-43A9-9CD0-D91D06D6E964}"/>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Copy the narrow example table into the right placeholder.</a:t>
            </a:r>
          </a:p>
        </p:txBody>
      </p:sp>
      <p:sp>
        <p:nvSpPr>
          <p:cNvPr id="3" name="text" descr="{&quot;templafy&quot;:{&quot;id&quot;:&quot;5746ffd6-e078-4ef6-975d-0fd52f49ee77&quot;}}" title="Translations.Add_Table_Large">
            <a:extLst>
              <a:ext uri="{FF2B5EF4-FFF2-40B4-BE49-F238E27FC236}">
                <a16:creationId xmlns:a16="http://schemas.microsoft.com/office/drawing/2014/main" id="{4AC4645C-DF4E-4868-AEE6-107FDEF6D9D2}"/>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A wide table should be inserted in slide layout 'Title Only'.</a:t>
            </a:r>
          </a:p>
        </p:txBody>
      </p:sp>
      <p:sp>
        <p:nvSpPr>
          <p:cNvPr id="4" name="Slide Number Placeholder 3">
            <a:extLst>
              <a:ext uri="{FF2B5EF4-FFF2-40B4-BE49-F238E27FC236}">
                <a16:creationId xmlns:a16="http://schemas.microsoft.com/office/drawing/2014/main" id="{EF8E2B4F-2850-4DA3-9B20-68E469B72855}"/>
              </a:ext>
            </a:extLst>
          </p:cNvPr>
          <p:cNvSpPr>
            <a:spLocks noGrp="1"/>
          </p:cNvSpPr>
          <p:nvPr>
            <p:ph type="sldNum" sz="quarter" idx="16"/>
          </p:nvPr>
        </p:nvSpPr>
        <p:spPr/>
        <p:txBody>
          <a:bodyPr/>
          <a:lstStyle/>
          <a:p>
            <a:fld id="{14A8E892-9D3D-449A-93AD-1E7955DBB18F}" type="slidenum">
              <a:rPr lang="en-GB" smtClean="0"/>
              <a:pPr/>
              <a:t>‹nr.›</a:t>
            </a:fld>
            <a:endParaRPr lang="en-GB" dirty="0"/>
          </a:p>
        </p:txBody>
      </p:sp>
      <p:pic>
        <p:nvPicPr>
          <p:cNvPr id="1091799862" name="image" descr="{&quot;templafy&quot;:{&quot;id&quot;:&quot;9ce66c16-e411-42d0-b470-7e351c53cbfd&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400392476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C8009C"/>
        </a:solidFill>
        <a:effectLst/>
      </p:bgPr>
    </p:bg>
    <p:spTree>
      <p:nvGrpSpPr>
        <p:cNvPr id="1" name=""/>
        <p:cNvGrpSpPr/>
        <p:nvPr/>
      </p:nvGrpSpPr>
      <p:grpSpPr>
        <a:xfrm>
          <a:off x="0" y="0"/>
          <a:ext cx="0" cy="0"/>
          <a:chOff x="0" y="0"/>
          <a:chExt cx="0" cy="0"/>
        </a:xfrm>
      </p:grpSpPr>
      <p:sp>
        <p:nvSpPr>
          <p:cNvPr id="7" name="Tijdelijke aanduiding voor tekst 8">
            <a:extLst>
              <a:ext uri="{FF2B5EF4-FFF2-40B4-BE49-F238E27FC236}">
                <a16:creationId xmlns:a16="http://schemas.microsoft.com/office/drawing/2014/main" id="{C7437EB6-0FC2-43B3-A7E8-6587AB244598}"/>
              </a:ext>
            </a:extLst>
          </p:cNvPr>
          <p:cNvSpPr>
            <a:spLocks noGrp="1"/>
          </p:cNvSpPr>
          <p:nvPr>
            <p:ph type="body" sz="quarter" idx="10"/>
          </p:nvPr>
        </p:nvSpPr>
        <p:spPr>
          <a:xfrm>
            <a:off x="471600" y="471600"/>
            <a:ext cx="8200800" cy="4050000"/>
          </a:xfrm>
        </p:spPr>
        <p:txBody>
          <a:bodyPr anchor="ctr" anchorCtr="0"/>
          <a:lstStyle>
            <a:lvl1pPr marL="0" indent="0" algn="ctr">
              <a:lnSpc>
                <a:spcPts val="4700"/>
              </a:lnSpc>
              <a:buNone/>
              <a:defRPr sz="4690" b="0" i="0">
                <a:solidFill>
                  <a:schemeClr val="bg1"/>
                </a:solidFill>
                <a:latin typeface="Myriad for Rabobank It" panose="020B0503030403090204" pitchFamily="34" charset="0"/>
              </a:defRPr>
            </a:lvl1pPr>
            <a:lvl2pPr marL="0" indent="0" algn="ctr">
              <a:lnSpc>
                <a:spcPts val="4690"/>
              </a:lnSpc>
              <a:buNone/>
              <a:defRPr sz="1880" b="0" i="0">
                <a:solidFill>
                  <a:schemeClr val="bg1"/>
                </a:solidFill>
                <a:latin typeface="Myriad for Rabobank" panose="02000503050000020004" pitchFamily="2" charset="0"/>
              </a:defRPr>
            </a:lvl2pPr>
            <a:lvl3pPr marL="0" indent="0" algn="ctr">
              <a:lnSpc>
                <a:spcPts val="4690"/>
              </a:lnSpc>
              <a:buNone/>
              <a:defRPr sz="1880">
                <a:solidFill>
                  <a:schemeClr val="bg1"/>
                </a:solidFill>
                <a:latin typeface="Myriad for Rabobank" panose="02000503050000020004" pitchFamily="2" charset="0"/>
              </a:defRPr>
            </a:lvl3pPr>
            <a:lvl4pPr marL="0" indent="0" algn="ctr">
              <a:lnSpc>
                <a:spcPts val="4690"/>
              </a:lnSpc>
              <a:buNone/>
              <a:defRPr sz="1880">
                <a:solidFill>
                  <a:schemeClr val="bg1"/>
                </a:solidFill>
                <a:latin typeface="Myriad for Rabobank" panose="02000503050000020004" pitchFamily="2" charset="0"/>
              </a:defRPr>
            </a:lvl4pPr>
            <a:lvl5pPr algn="ctr">
              <a:lnSpc>
                <a:spcPts val="4690"/>
              </a:lnSpc>
              <a:defRPr sz="1880" b="0" i="0">
                <a:solidFill>
                  <a:schemeClr val="bg1"/>
                </a:solidFill>
                <a:latin typeface="Myriad for Rabobank Bd It" panose="020B0703030403090204" pitchFamily="34" charset="0"/>
              </a:defRPr>
            </a:lvl5pPr>
          </a:lstStyle>
          <a:p>
            <a:pPr lvl="0"/>
            <a:endParaRPr lang="en-US" dirty="0"/>
          </a:p>
          <a:p>
            <a:pPr lvl="1"/>
            <a:endParaRPr lang="nl-NL" dirty="0"/>
          </a:p>
          <a:p>
            <a:pPr lvl="2"/>
            <a:endParaRPr lang="nl-NL" dirty="0"/>
          </a:p>
          <a:p>
            <a:pPr lvl="3"/>
            <a:endParaRPr lang="nl-NL" dirty="0"/>
          </a:p>
          <a:p>
            <a:pPr lvl="4"/>
            <a:endParaRPr lang="nl-NL" dirty="0"/>
          </a:p>
        </p:txBody>
      </p:sp>
      <p:sp>
        <p:nvSpPr>
          <p:cNvPr id="2" name="text" descr="{&quot;templafy&quot;:{&quot;id&quot;:&quot;46fbfb7c-85ae-45e9-9918-eb936fbcb96b&quot;}}" title="Translations.Quote_Layout_Name">
            <a:extLst>
              <a:ext uri="{FF2B5EF4-FFF2-40B4-BE49-F238E27FC236}">
                <a16:creationId xmlns:a16="http://schemas.microsoft.com/office/drawing/2014/main" id="{28D2359B-D217-4017-941C-90A984D68D51}"/>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Select text level 2 layout for the name below the quote</a:t>
            </a:r>
          </a:p>
        </p:txBody>
      </p:sp>
      <p:sp>
        <p:nvSpPr>
          <p:cNvPr id="3" name="text" descr="{&quot;templafy&quot;:{&quot;id&quot;:&quot;1a39f01c-394b-4349-931f-7408eca39461&quot;}}" title="Translations.Background_Colour">
            <a:extLst>
              <a:ext uri="{FF2B5EF4-FFF2-40B4-BE49-F238E27FC236}">
                <a16:creationId xmlns:a16="http://schemas.microsoft.com/office/drawing/2014/main" id="{E50BB855-1F2F-4543-A033-E4E9463E7CCF}"/>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change background colour: select 'Design, Format Background, Fill, Solid Fill'. Then choose one of the Accent colours.</a:t>
            </a:r>
          </a:p>
        </p:txBody>
      </p:sp>
      <p:sp>
        <p:nvSpPr>
          <p:cNvPr id="4" name="text" descr="{&quot;templafy&quot;:{&quot;id&quot;:&quot;2e2743ae-4939-44e1-9cd1-194dd84136af&quot;}}" title="Translations.Quote_Highlight">
            <a:extLst>
              <a:ext uri="{FF2B5EF4-FFF2-40B4-BE49-F238E27FC236}">
                <a16:creationId xmlns:a16="http://schemas.microsoft.com/office/drawing/2014/main" id="{21D3143A-8163-4158-B08B-B83F2B146245}"/>
              </a:ext>
            </a:extLst>
          </p:cNvPr>
          <p:cNvSpPr/>
          <p:nvPr userDrawn="1"/>
        </p:nvSpPr>
        <p:spPr>
          <a:xfrm>
            <a:off x="0" y="-733156"/>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highlight a word in the quote, select font 'Myriad for Rabobank Bd It'.</a:t>
            </a:r>
          </a:p>
        </p:txBody>
      </p:sp>
      <p:pic>
        <p:nvPicPr>
          <p:cNvPr id="697801236" name="image" descr="{&quot;templafy&quot;:{&quot;id&quot;:&quot;35966e38-db37-4829-9247-b5c6f319b50c&quot;}}"/>
          <p:cNvPicPr>
            <a:picLocks noChangeAspect="1"/>
          </p:cNvPicPr>
          <p:nvPr/>
        </p:nvPicPr>
        <p:blipFill>
          <a:blip r:embed="rId2"/>
          <a:stretch>
            <a:fillRect/>
          </a:stretch>
        </p:blipFill>
        <p:spPr>
          <a:xfrm>
            <a:off x="8017200" y="4784400"/>
            <a:ext cx="655200" cy="120205"/>
          </a:xfrm>
          <a:prstGeom prst="rect">
            <a:avLst/>
          </a:prstGeom>
        </p:spPr>
      </p:pic>
      <p:grpSp>
        <p:nvGrpSpPr>
          <p:cNvPr id="8" name="Group 7">
            <a:extLst>
              <a:ext uri="{FF2B5EF4-FFF2-40B4-BE49-F238E27FC236}">
                <a16:creationId xmlns:a16="http://schemas.microsoft.com/office/drawing/2014/main" id="{6169D629-96DC-409E-BB12-D389DD2077C8}"/>
              </a:ext>
            </a:extLst>
          </p:cNvPr>
          <p:cNvGrpSpPr/>
          <p:nvPr userDrawn="1"/>
        </p:nvGrpSpPr>
        <p:grpSpPr>
          <a:xfrm>
            <a:off x="-862650" y="-506635"/>
            <a:ext cx="496890" cy="235331"/>
            <a:chOff x="-524670" y="-540569"/>
            <a:chExt cx="496890" cy="235331"/>
          </a:xfrm>
        </p:grpSpPr>
        <p:pic>
          <p:nvPicPr>
            <p:cNvPr id="9" name="Picture 8">
              <a:extLst>
                <a:ext uri="{FF2B5EF4-FFF2-40B4-BE49-F238E27FC236}">
                  <a16:creationId xmlns:a16="http://schemas.microsoft.com/office/drawing/2014/main" id="{C4738A1D-A651-4E82-9F54-33FC4350E94A}"/>
                </a:ext>
              </a:extLst>
            </p:cNvPr>
            <p:cNvPicPr>
              <a:picLocks noChangeAspect="1"/>
            </p:cNvPicPr>
            <p:nvPr userDrawn="1"/>
          </p:nvPicPr>
          <p:blipFill>
            <a:blip r:embed="rId3"/>
            <a:stretch>
              <a:fillRect/>
            </a:stretch>
          </p:blipFill>
          <p:spPr>
            <a:xfrm>
              <a:off x="-524670" y="-527982"/>
              <a:ext cx="496890" cy="222744"/>
            </a:xfrm>
            <a:prstGeom prst="rect">
              <a:avLst/>
            </a:prstGeom>
          </p:spPr>
        </p:pic>
        <p:sp>
          <p:nvSpPr>
            <p:cNvPr id="10" name="Rectangle 9">
              <a:extLst>
                <a:ext uri="{FF2B5EF4-FFF2-40B4-BE49-F238E27FC236}">
                  <a16:creationId xmlns:a16="http://schemas.microsoft.com/office/drawing/2014/main" id="{F78D7A1B-A325-48A8-9F01-3F01EACC25E4}"/>
                </a:ext>
              </a:extLst>
            </p:cNvPr>
            <p:cNvSpPr/>
            <p:nvPr userDrawn="1"/>
          </p:nvSpPr>
          <p:spPr>
            <a:xfrm>
              <a:off x="-276225" y="-540569"/>
              <a:ext cx="248445" cy="235331"/>
            </a:xfrm>
            <a:prstGeom prst="rect">
              <a:avLst/>
            </a:prstGeom>
            <a:noFill/>
            <a:ln w="12700" cap="rnd" cmpd="sng" algn="ctr">
              <a:solidFill>
                <a:schemeClr val="accent2"/>
              </a:solidFill>
              <a:prstDash val="solid"/>
            </a:ln>
            <a:effectLst/>
          </p:spPr>
          <p:txBody>
            <a:bodyPr rtlCol="0" anchor="ctr"/>
            <a:lstStyle/>
            <a:p>
              <a:pPr algn="ctr"/>
              <a:endParaRPr lang="nl-NL">
                <a:solidFill>
                  <a:srgbClr val="5E6A71"/>
                </a:solidFill>
              </a:endParaRPr>
            </a:p>
          </p:txBody>
        </p:sp>
      </p:grpSp>
      <p:cxnSp>
        <p:nvCxnSpPr>
          <p:cNvPr id="11" name="Straight Arrow Connector 10">
            <a:extLst>
              <a:ext uri="{FF2B5EF4-FFF2-40B4-BE49-F238E27FC236}">
                <a16:creationId xmlns:a16="http://schemas.microsoft.com/office/drawing/2014/main" id="{6800E538-E077-4B04-8D98-F48A5497C4FE}"/>
              </a:ext>
            </a:extLst>
          </p:cNvPr>
          <p:cNvCxnSpPr>
            <a:cxnSpLocks/>
          </p:cNvCxnSpPr>
          <p:nvPr userDrawn="1"/>
        </p:nvCxnSpPr>
        <p:spPr>
          <a:xfrm flipH="1">
            <a:off x="-312420" y="-387861"/>
            <a:ext cx="243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132926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and Photo">
    <p:bg>
      <p:bgPr>
        <a:solidFill>
          <a:srgbClr val="C8009C"/>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F06499D-A6C9-47AD-88C6-B9A87032B319}"/>
              </a:ext>
            </a:extLst>
          </p:cNvPr>
          <p:cNvSpPr>
            <a:spLocks noGrp="1"/>
          </p:cNvSpPr>
          <p:nvPr>
            <p:ph type="pic" sz="quarter" idx="12"/>
          </p:nvPr>
        </p:nvSpPr>
        <p:spPr>
          <a:xfrm>
            <a:off x="4572000" y="0"/>
            <a:ext cx="4572000" cy="5143500"/>
          </a:xfrm>
        </p:spPr>
        <p:txBody>
          <a:bodyPr/>
          <a:lstStyle>
            <a:lvl1pPr marL="0" indent="0" algn="ctr">
              <a:buNone/>
              <a:defRPr b="0" i="0">
                <a:solidFill>
                  <a:schemeClr val="bg1"/>
                </a:solidFill>
              </a:defRPr>
            </a:lvl1pPr>
          </a:lstStyle>
          <a:p>
            <a:endParaRPr lang="nl-NL" dirty="0"/>
          </a:p>
        </p:txBody>
      </p:sp>
      <p:sp>
        <p:nvSpPr>
          <p:cNvPr id="11" name="Tijdelijke aanduiding voor tekst 8">
            <a:extLst>
              <a:ext uri="{FF2B5EF4-FFF2-40B4-BE49-F238E27FC236}">
                <a16:creationId xmlns:a16="http://schemas.microsoft.com/office/drawing/2014/main" id="{4E41395E-39BB-4FB5-A1FD-EFB67F5E60C0}"/>
              </a:ext>
            </a:extLst>
          </p:cNvPr>
          <p:cNvSpPr>
            <a:spLocks noGrp="1"/>
          </p:cNvSpPr>
          <p:nvPr>
            <p:ph type="body" sz="quarter" idx="21"/>
          </p:nvPr>
        </p:nvSpPr>
        <p:spPr>
          <a:xfrm>
            <a:off x="471600" y="471600"/>
            <a:ext cx="3693346" cy="4050000"/>
          </a:xfrm>
        </p:spPr>
        <p:txBody>
          <a:bodyPr anchor="ctr" anchorCtr="0"/>
          <a:lstStyle>
            <a:lvl1pPr marL="0" indent="0" algn="ctr">
              <a:lnSpc>
                <a:spcPts val="4700"/>
              </a:lnSpc>
              <a:buNone/>
              <a:defRPr sz="4690" b="0" i="0">
                <a:solidFill>
                  <a:schemeClr val="bg1"/>
                </a:solidFill>
                <a:latin typeface="Myriad for Rabobank It" panose="020B0503030403090204" pitchFamily="34" charset="0"/>
              </a:defRPr>
            </a:lvl1pPr>
            <a:lvl2pPr marL="0" indent="0" algn="ctr">
              <a:lnSpc>
                <a:spcPts val="4690"/>
              </a:lnSpc>
              <a:buNone/>
              <a:defRPr sz="1880" b="0" i="0">
                <a:solidFill>
                  <a:schemeClr val="bg1"/>
                </a:solidFill>
                <a:latin typeface="Myriad for Rabobank" panose="02000503050000020004" pitchFamily="2" charset="0"/>
              </a:defRPr>
            </a:lvl2pPr>
            <a:lvl3pPr marL="0" indent="0" algn="ctr">
              <a:lnSpc>
                <a:spcPts val="4690"/>
              </a:lnSpc>
              <a:buNone/>
              <a:defRPr sz="1880">
                <a:solidFill>
                  <a:schemeClr val="bg1"/>
                </a:solidFill>
                <a:latin typeface="Myriad for Rabobank" panose="02000503050000020004" pitchFamily="2" charset="0"/>
              </a:defRPr>
            </a:lvl3pPr>
            <a:lvl4pPr marL="0" indent="0" algn="ctr">
              <a:lnSpc>
                <a:spcPts val="4690"/>
              </a:lnSpc>
              <a:buNone/>
              <a:defRPr sz="1880">
                <a:solidFill>
                  <a:schemeClr val="bg1"/>
                </a:solidFill>
                <a:latin typeface="Myriad for Rabobank" panose="02000503050000020004" pitchFamily="2" charset="0"/>
              </a:defRPr>
            </a:lvl4pPr>
            <a:lvl5pPr algn="ctr">
              <a:lnSpc>
                <a:spcPts val="4690"/>
              </a:lnSpc>
              <a:defRPr sz="1880" b="0" i="0">
                <a:solidFill>
                  <a:schemeClr val="bg1"/>
                </a:solidFill>
                <a:latin typeface="Myriad for Rabobank Bd It" panose="020B0703030403090204" pitchFamily="34" charset="0"/>
              </a:defRPr>
            </a:lvl5pPr>
          </a:lstStyle>
          <a:p>
            <a:pPr lvl="0"/>
            <a:endParaRPr lang="en-US" dirty="0"/>
          </a:p>
          <a:p>
            <a:pPr lvl="1"/>
            <a:endParaRPr lang="nl-NL" dirty="0"/>
          </a:p>
          <a:p>
            <a:pPr lvl="2"/>
            <a:endParaRPr lang="nl-NL" dirty="0"/>
          </a:p>
          <a:p>
            <a:pPr lvl="3"/>
            <a:endParaRPr lang="nl-NL" dirty="0"/>
          </a:p>
          <a:p>
            <a:pPr lvl="4"/>
            <a:endParaRPr lang="nl-NL" dirty="0"/>
          </a:p>
        </p:txBody>
      </p:sp>
      <p:sp>
        <p:nvSpPr>
          <p:cNvPr id="18" name="text" descr="{&quot;templafy&quot;:{&quot;id&quot;:&quot;797507a9-a000-4d5a-b9d4-73446fdef534&quot;}}" title="Translations.Background_Colour">
            <a:extLst>
              <a:ext uri="{FF2B5EF4-FFF2-40B4-BE49-F238E27FC236}">
                <a16:creationId xmlns:a16="http://schemas.microsoft.com/office/drawing/2014/main" id="{DA0B9B8D-279E-49C3-A4E5-439B21F1C851}"/>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change background colour: select 'Design, Format Background, Fill, Solid Fill'. Then choose one of the Accent colours.</a:t>
            </a:r>
          </a:p>
        </p:txBody>
      </p:sp>
      <p:sp>
        <p:nvSpPr>
          <p:cNvPr id="20" name="text" descr="{&quot;templafy&quot;:{&quot;id&quot;:&quot;d4142635-8f87-4de5-9834-03b8a224618a&quot;}}" title="Translations.White_Brand_Name_Behind_Blue">
            <a:extLst>
              <a:ext uri="{FF2B5EF4-FFF2-40B4-BE49-F238E27FC236}">
                <a16:creationId xmlns:a16="http://schemas.microsoft.com/office/drawing/2014/main" id="{E507221E-757C-4627-B96A-5887D79FDEA3}"/>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22" name="text" descr="{&quot;templafy&quot;:{&quot;id&quot;:&quot;0cfa85d4-9db6-477f-8103-888ab089fcba&quot;}}" title="Translations.Quote_Layout_Name">
            <a:extLst>
              <a:ext uri="{FF2B5EF4-FFF2-40B4-BE49-F238E27FC236}">
                <a16:creationId xmlns:a16="http://schemas.microsoft.com/office/drawing/2014/main" id="{EE442AA4-3F56-41E2-93D8-FE10143F11EA}"/>
              </a:ext>
            </a:extLst>
          </p:cNvPr>
          <p:cNvSpPr/>
          <p:nvPr userDrawn="1"/>
        </p:nvSpPr>
        <p:spPr>
          <a:xfrm>
            <a:off x="0" y="-733156"/>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Select text level 2 layout for the name below the quote</a:t>
            </a:r>
          </a:p>
        </p:txBody>
      </p:sp>
      <p:sp>
        <p:nvSpPr>
          <p:cNvPr id="24" name="text" descr="{&quot;templafy&quot;:{&quot;id&quot;:&quot;47d7919a-c09c-4ef3-8ea7-d58119707d4c&quot;}}" title="Translations.Quote_Highlight">
            <a:extLst>
              <a:ext uri="{FF2B5EF4-FFF2-40B4-BE49-F238E27FC236}">
                <a16:creationId xmlns:a16="http://schemas.microsoft.com/office/drawing/2014/main" id="{9C58DB67-0017-4DB8-A134-02E6077FD1CB}"/>
              </a:ext>
            </a:extLst>
          </p:cNvPr>
          <p:cNvSpPr/>
          <p:nvPr userDrawn="1"/>
        </p:nvSpPr>
        <p:spPr>
          <a:xfrm>
            <a:off x="0" y="-908272"/>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highlight a word in the quote, select font 'Myriad for Rabobank Bd It'.</a:t>
            </a:r>
          </a:p>
        </p:txBody>
      </p:sp>
      <p:sp>
        <p:nvSpPr>
          <p:cNvPr id="10" name="Tijdelijke aanduiding voor tekst en wit logo">
            <a:extLst>
              <a:ext uri="{FF2B5EF4-FFF2-40B4-BE49-F238E27FC236}">
                <a16:creationId xmlns:a16="http://schemas.microsoft.com/office/drawing/2014/main" id="{645703EB-EAF7-49BF-9CB4-C6785B90FC49}"/>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2" name="Tijdelijke aanduiding voor tekst en blauw logo">
            <a:extLst>
              <a:ext uri="{FF2B5EF4-FFF2-40B4-BE49-F238E27FC236}">
                <a16:creationId xmlns:a16="http://schemas.microsoft.com/office/drawing/2014/main" id="{801F9875-5C64-4F14-AE96-ADB16EDA91F8}"/>
              </a:ext>
            </a:extLst>
          </p:cNvPr>
          <p:cNvSpPr>
            <a:spLocks noGrp="1"/>
          </p:cNvSpPr>
          <p:nvPr>
            <p:ph type="body" sz="quarter" idx="20"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grpSp>
        <p:nvGrpSpPr>
          <p:cNvPr id="13" name="Group 12">
            <a:extLst>
              <a:ext uri="{FF2B5EF4-FFF2-40B4-BE49-F238E27FC236}">
                <a16:creationId xmlns:a16="http://schemas.microsoft.com/office/drawing/2014/main" id="{7ED543C7-8F2E-4449-99C0-F0F67E274207}"/>
              </a:ext>
            </a:extLst>
          </p:cNvPr>
          <p:cNvGrpSpPr/>
          <p:nvPr userDrawn="1"/>
        </p:nvGrpSpPr>
        <p:grpSpPr>
          <a:xfrm>
            <a:off x="-862650" y="-708521"/>
            <a:ext cx="496890" cy="235331"/>
            <a:chOff x="-524670" y="-540569"/>
            <a:chExt cx="496890" cy="235331"/>
          </a:xfrm>
        </p:grpSpPr>
        <p:pic>
          <p:nvPicPr>
            <p:cNvPr id="14" name="Picture 13">
              <a:extLst>
                <a:ext uri="{FF2B5EF4-FFF2-40B4-BE49-F238E27FC236}">
                  <a16:creationId xmlns:a16="http://schemas.microsoft.com/office/drawing/2014/main" id="{55BFC5DA-8F8F-4DCF-893C-A0146DEC0C5B}"/>
                </a:ext>
              </a:extLst>
            </p:cNvPr>
            <p:cNvPicPr>
              <a:picLocks noChangeAspect="1"/>
            </p:cNvPicPr>
            <p:nvPr userDrawn="1"/>
          </p:nvPicPr>
          <p:blipFill>
            <a:blip r:embed="rId4"/>
            <a:stretch>
              <a:fillRect/>
            </a:stretch>
          </p:blipFill>
          <p:spPr>
            <a:xfrm>
              <a:off x="-524670" y="-527982"/>
              <a:ext cx="496890" cy="222744"/>
            </a:xfrm>
            <a:prstGeom prst="rect">
              <a:avLst/>
            </a:prstGeom>
          </p:spPr>
        </p:pic>
        <p:sp>
          <p:nvSpPr>
            <p:cNvPr id="15" name="Rectangle 14">
              <a:extLst>
                <a:ext uri="{FF2B5EF4-FFF2-40B4-BE49-F238E27FC236}">
                  <a16:creationId xmlns:a16="http://schemas.microsoft.com/office/drawing/2014/main" id="{7665A90B-4A55-4E70-B55E-BACEDA2C6CF1}"/>
                </a:ext>
              </a:extLst>
            </p:cNvPr>
            <p:cNvSpPr/>
            <p:nvPr userDrawn="1"/>
          </p:nvSpPr>
          <p:spPr>
            <a:xfrm>
              <a:off x="-276225" y="-540569"/>
              <a:ext cx="248445" cy="235331"/>
            </a:xfrm>
            <a:prstGeom prst="rect">
              <a:avLst/>
            </a:prstGeom>
            <a:noFill/>
            <a:ln w="12700" cap="rnd" cmpd="sng" algn="ctr">
              <a:solidFill>
                <a:schemeClr val="accent2"/>
              </a:solidFill>
              <a:prstDash val="solid"/>
            </a:ln>
            <a:effectLst/>
          </p:spPr>
          <p:txBody>
            <a:bodyPr rtlCol="0" anchor="ctr"/>
            <a:lstStyle/>
            <a:p>
              <a:pPr algn="ctr"/>
              <a:endParaRPr lang="nl-NL">
                <a:solidFill>
                  <a:srgbClr val="5E6A71"/>
                </a:solidFill>
              </a:endParaRPr>
            </a:p>
          </p:txBody>
        </p:sp>
      </p:grpSp>
      <p:cxnSp>
        <p:nvCxnSpPr>
          <p:cNvPr id="16" name="Straight Arrow Connector 15">
            <a:extLst>
              <a:ext uri="{FF2B5EF4-FFF2-40B4-BE49-F238E27FC236}">
                <a16:creationId xmlns:a16="http://schemas.microsoft.com/office/drawing/2014/main" id="{3E362580-BC14-4064-A96E-5FCCC86F208A}"/>
              </a:ext>
            </a:extLst>
          </p:cNvPr>
          <p:cNvCxnSpPr>
            <a:cxnSpLocks/>
          </p:cNvCxnSpPr>
          <p:nvPr userDrawn="1"/>
        </p:nvCxnSpPr>
        <p:spPr>
          <a:xfrm flipH="1">
            <a:off x="-312420" y="-589747"/>
            <a:ext cx="243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504051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parating Slide">
    <p:bg>
      <p:bgPr>
        <a:solidFill>
          <a:schemeClr val="accent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8F46AEA-7DC5-49CE-8BFE-71954F1B1C32}"/>
              </a:ext>
            </a:extLst>
          </p:cNvPr>
          <p:cNvSpPr>
            <a:spLocks noGrp="1"/>
          </p:cNvSpPr>
          <p:nvPr>
            <p:ph type="title"/>
          </p:nvPr>
        </p:nvSpPr>
        <p:spPr>
          <a:xfrm>
            <a:off x="471600" y="1652400"/>
            <a:ext cx="6858000" cy="1296000"/>
          </a:xfrm>
        </p:spPr>
        <p:txBody>
          <a:bodyPr/>
          <a:lstStyle>
            <a:lvl1pPr>
              <a:lnSpc>
                <a:spcPct val="80000"/>
              </a:lnSpc>
              <a:defRPr sz="4690" b="0" i="0">
                <a:solidFill>
                  <a:schemeClr val="bg1"/>
                </a:solidFill>
                <a:latin typeface="Myriad for Rabobank Bd It" panose="020B0703030403090204" pitchFamily="34" charset="0"/>
              </a:defRPr>
            </a:lvl1pPr>
          </a:lstStyle>
          <a:p>
            <a:endParaRPr lang="nl-NL" dirty="0"/>
          </a:p>
        </p:txBody>
      </p:sp>
      <p:sp>
        <p:nvSpPr>
          <p:cNvPr id="8" name="Tijdelijke aanduiding voor tekst 5">
            <a:extLst>
              <a:ext uri="{FF2B5EF4-FFF2-40B4-BE49-F238E27FC236}">
                <a16:creationId xmlns:a16="http://schemas.microsoft.com/office/drawing/2014/main" id="{EE09DE58-CE57-4730-853B-343A871CF0B0}"/>
              </a:ext>
            </a:extLst>
          </p:cNvPr>
          <p:cNvSpPr>
            <a:spLocks noGrp="1"/>
          </p:cNvSpPr>
          <p:nvPr>
            <p:ph type="body" sz="quarter" idx="12"/>
          </p:nvPr>
        </p:nvSpPr>
        <p:spPr>
          <a:xfrm>
            <a:off x="471600" y="3091256"/>
            <a:ext cx="6858000" cy="626400"/>
          </a:xfrm>
        </p:spPr>
        <p:txBody>
          <a:bodyPr/>
          <a:lstStyle>
            <a:lvl1pPr marL="0" indent="0">
              <a:lnSpc>
                <a:spcPct val="80000"/>
              </a:lnSpc>
              <a:buNone/>
              <a:defRPr sz="1880" b="0" i="0">
                <a:solidFill>
                  <a:schemeClr val="bg1"/>
                </a:solidFill>
                <a:latin typeface="Myriad for Rabobank It" panose="020B0503030403090204" pitchFamily="34" charset="0"/>
              </a:defRPr>
            </a:lvl1pPr>
          </a:lstStyle>
          <a:p>
            <a:pPr lvl="0"/>
            <a:endParaRPr lang="en-US" dirty="0"/>
          </a:p>
        </p:txBody>
      </p:sp>
      <p:sp>
        <p:nvSpPr>
          <p:cNvPr id="16" name="text" descr="{&quot;templafy&quot;:{&quot;id&quot;:&quot;1516c87d-c2b7-4f93-b564-5ac8e3f16066&quot;}}" title="Translations.Background_Colour">
            <a:extLst>
              <a:ext uri="{FF2B5EF4-FFF2-40B4-BE49-F238E27FC236}">
                <a16:creationId xmlns:a16="http://schemas.microsoft.com/office/drawing/2014/main" id="{137A5C93-B761-4EDB-B022-CB5CA6AB95B5}"/>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change background colour: select 'Design, Format Background, Fill, Solid Fill'. Then choose one of the Accent colours.</a:t>
            </a:r>
          </a:p>
        </p:txBody>
      </p:sp>
      <p:pic>
        <p:nvPicPr>
          <p:cNvPr id="2047321175" name="image" descr="{&quot;templafy&quot;:{&quot;id&quot;:&quot;1a8c3098-4d86-4c76-91ab-09a1f8118816&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273224835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parating Slide with Picture">
    <p:bg>
      <p:bgPr>
        <a:solidFill>
          <a:schemeClr val="accent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81DACC4D-11A3-4101-AA3D-5F43DA5A685F}"/>
              </a:ext>
            </a:extLst>
          </p:cNvPr>
          <p:cNvSpPr>
            <a:spLocks noGrp="1"/>
          </p:cNvSpPr>
          <p:nvPr>
            <p:ph type="pic" sz="quarter" idx="14"/>
          </p:nvPr>
        </p:nvSpPr>
        <p:spPr>
          <a:xfrm>
            <a:off x="4572000" y="0"/>
            <a:ext cx="4572000" cy="5143500"/>
          </a:xfrm>
        </p:spPr>
        <p:txBody>
          <a:bodyPr/>
          <a:lstStyle>
            <a:lvl1pPr marL="0" indent="0" algn="ctr">
              <a:buNone/>
              <a:defRPr b="0" i="0">
                <a:solidFill>
                  <a:schemeClr val="bg1"/>
                </a:solidFill>
              </a:defRPr>
            </a:lvl1pPr>
          </a:lstStyle>
          <a:p>
            <a:endParaRPr lang="nl-NL" dirty="0"/>
          </a:p>
        </p:txBody>
      </p:sp>
      <p:sp>
        <p:nvSpPr>
          <p:cNvPr id="16" name="Tijdelijke aanduiding voor tekst 5">
            <a:extLst>
              <a:ext uri="{FF2B5EF4-FFF2-40B4-BE49-F238E27FC236}">
                <a16:creationId xmlns:a16="http://schemas.microsoft.com/office/drawing/2014/main" id="{EFD88649-D1BB-435B-ADDD-0BAE4B2436BE}"/>
              </a:ext>
            </a:extLst>
          </p:cNvPr>
          <p:cNvSpPr>
            <a:spLocks noGrp="1"/>
          </p:cNvSpPr>
          <p:nvPr>
            <p:ph type="body" sz="quarter" idx="12"/>
          </p:nvPr>
        </p:nvSpPr>
        <p:spPr>
          <a:xfrm>
            <a:off x="471600" y="3091256"/>
            <a:ext cx="3790800" cy="626400"/>
          </a:xfrm>
        </p:spPr>
        <p:txBody>
          <a:bodyPr/>
          <a:lstStyle>
            <a:lvl1pPr marL="0" indent="0">
              <a:lnSpc>
                <a:spcPct val="80000"/>
              </a:lnSpc>
              <a:buNone/>
              <a:defRPr sz="1880" b="0" i="0">
                <a:solidFill>
                  <a:schemeClr val="bg1"/>
                </a:solidFill>
                <a:latin typeface="Myriad for Rabobank It" panose="020B0503030403090204" pitchFamily="34" charset="0"/>
              </a:defRPr>
            </a:lvl1pPr>
          </a:lstStyle>
          <a:p>
            <a:pPr lvl="0"/>
            <a:endParaRPr lang="en-US" dirty="0"/>
          </a:p>
        </p:txBody>
      </p:sp>
      <p:sp>
        <p:nvSpPr>
          <p:cNvPr id="10" name="Titel 1">
            <a:extLst>
              <a:ext uri="{FF2B5EF4-FFF2-40B4-BE49-F238E27FC236}">
                <a16:creationId xmlns:a16="http://schemas.microsoft.com/office/drawing/2014/main" id="{72C8560C-E0FB-477D-8277-534B0A8C6E3A}"/>
              </a:ext>
            </a:extLst>
          </p:cNvPr>
          <p:cNvSpPr>
            <a:spLocks noGrp="1"/>
          </p:cNvSpPr>
          <p:nvPr>
            <p:ph type="title"/>
          </p:nvPr>
        </p:nvSpPr>
        <p:spPr>
          <a:xfrm>
            <a:off x="471600" y="1652400"/>
            <a:ext cx="3790800" cy="1296000"/>
          </a:xfrm>
        </p:spPr>
        <p:txBody>
          <a:bodyPr/>
          <a:lstStyle>
            <a:lvl1pPr>
              <a:lnSpc>
                <a:spcPct val="80000"/>
              </a:lnSpc>
              <a:defRPr sz="4690" b="0" i="0">
                <a:solidFill>
                  <a:schemeClr val="bg1"/>
                </a:solidFill>
                <a:latin typeface="Myriad for Rabobank Bd It" panose="020B0703030403090204" pitchFamily="34" charset="0"/>
              </a:defRPr>
            </a:lvl1pPr>
          </a:lstStyle>
          <a:p>
            <a:endParaRPr lang="nl-NL" dirty="0"/>
          </a:p>
        </p:txBody>
      </p:sp>
      <p:sp>
        <p:nvSpPr>
          <p:cNvPr id="19" name="text" descr="{&quot;templafy&quot;:{&quot;id&quot;:&quot;79dff72a-5a6b-45ea-aa1a-bb213509bddd&quot;}}" title="Translations.Background_Colour">
            <a:extLst>
              <a:ext uri="{FF2B5EF4-FFF2-40B4-BE49-F238E27FC236}">
                <a16:creationId xmlns:a16="http://schemas.microsoft.com/office/drawing/2014/main" id="{6F04E392-6CAE-422A-9622-FD1C45336229}"/>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change background colour: select 'Design, Format Background, Fill, Solid Fill'. Then choose one of the Accent colours.</a:t>
            </a:r>
          </a:p>
        </p:txBody>
      </p:sp>
      <p:sp>
        <p:nvSpPr>
          <p:cNvPr id="21" name="text" descr="{&quot;templafy&quot;:{&quot;id&quot;:&quot;83030afa-5b88-42c4-8e9f-05c02ba70f8d&quot;}}" title="Translations.White_Brand_Name_Behind_Blue">
            <a:extLst>
              <a:ext uri="{FF2B5EF4-FFF2-40B4-BE49-F238E27FC236}">
                <a16:creationId xmlns:a16="http://schemas.microsoft.com/office/drawing/2014/main" id="{0C20F8BE-48AD-4FDA-8055-EED363E37D9A}"/>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9" name="Tijdelijke aanduiding voor tekst en wit logo">
            <a:extLst>
              <a:ext uri="{FF2B5EF4-FFF2-40B4-BE49-F238E27FC236}">
                <a16:creationId xmlns:a16="http://schemas.microsoft.com/office/drawing/2014/main" id="{31795F30-5E75-4C06-AF09-7446F31F8F1A}"/>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13" name="Tijdelijke aanduiding voor tekst en blauw logo">
            <a:extLst>
              <a:ext uri="{FF2B5EF4-FFF2-40B4-BE49-F238E27FC236}">
                <a16:creationId xmlns:a16="http://schemas.microsoft.com/office/drawing/2014/main" id="{80C18C01-B180-44E3-8DFE-971D52A6E58B}"/>
              </a:ext>
            </a:extLst>
          </p:cNvPr>
          <p:cNvSpPr>
            <a:spLocks noGrp="1"/>
          </p:cNvSpPr>
          <p:nvPr>
            <p:ph type="body" sz="quarter" idx="20"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11847268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parating Slide with Icon">
    <p:bg>
      <p:bgPr>
        <a:solidFill>
          <a:schemeClr val="accent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A0AD309-C385-453F-8CEA-CDE62324000B}"/>
              </a:ext>
            </a:extLst>
          </p:cNvPr>
          <p:cNvSpPr/>
          <p:nvPr userDrawn="1"/>
        </p:nvSpPr>
        <p:spPr>
          <a:xfrm>
            <a:off x="4511040" y="0"/>
            <a:ext cx="4632960" cy="5143500"/>
          </a:xfrm>
          <a:prstGeom prst="rect">
            <a:avLst/>
          </a:prstGeom>
          <a:solidFill>
            <a:schemeClr val="bg1"/>
          </a:solidFill>
          <a:ln w="12700" cap="rnd" cmpd="sng" algn="ctr">
            <a:solidFill>
              <a:srgbClr val="EAEAEA"/>
            </a:solidFill>
            <a:prstDash val="solid"/>
          </a:ln>
          <a:effectLst/>
        </p:spPr>
        <p:txBody>
          <a:bodyPr rtlCol="0" anchor="ctr"/>
          <a:lstStyle/>
          <a:p>
            <a:pPr algn="ctr"/>
            <a:endParaRPr lang="nl-NL" b="0" i="0" dirty="0">
              <a:solidFill>
                <a:srgbClr val="5E6A71"/>
              </a:solidFill>
              <a:latin typeface="Myriad for Rabobank Lt" panose="020B0403030403020204" pitchFamily="34" charset="0"/>
            </a:endParaRPr>
          </a:p>
        </p:txBody>
      </p:sp>
      <p:sp>
        <p:nvSpPr>
          <p:cNvPr id="14" name="Tijdelijke aanduiding voor afbeelding 3">
            <a:extLst>
              <a:ext uri="{FF2B5EF4-FFF2-40B4-BE49-F238E27FC236}">
                <a16:creationId xmlns:a16="http://schemas.microsoft.com/office/drawing/2014/main" id="{6E06A757-C027-4542-B3FA-F11A3D1ED4FF}"/>
              </a:ext>
            </a:extLst>
          </p:cNvPr>
          <p:cNvSpPr>
            <a:spLocks noGrp="1"/>
          </p:cNvSpPr>
          <p:nvPr>
            <p:ph type="pic" sz="quarter" idx="14"/>
          </p:nvPr>
        </p:nvSpPr>
        <p:spPr>
          <a:xfrm>
            <a:off x="5265420" y="780097"/>
            <a:ext cx="3185160" cy="3583306"/>
          </a:xfrm>
          <a:solidFill>
            <a:schemeClr val="bg1"/>
          </a:solidFill>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sz="1200" b="0" i="0">
                <a:solidFill>
                  <a:schemeClr val="bg1">
                    <a:lumMod val="65000"/>
                  </a:schemeClr>
                </a:solidFill>
              </a:defRPr>
            </a:lvl1pPr>
          </a:lstStyle>
          <a:p>
            <a:pPr marL="0" marR="0" lvl="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a:pPr>
            <a:endParaRPr lang="nl-NL" dirty="0"/>
          </a:p>
        </p:txBody>
      </p:sp>
      <p:sp>
        <p:nvSpPr>
          <p:cNvPr id="15" name="Tijdelijke aanduiding voor tekst 5">
            <a:extLst>
              <a:ext uri="{FF2B5EF4-FFF2-40B4-BE49-F238E27FC236}">
                <a16:creationId xmlns:a16="http://schemas.microsoft.com/office/drawing/2014/main" id="{276E9535-BA45-496B-8E13-6B4AD7A1714F}"/>
              </a:ext>
            </a:extLst>
          </p:cNvPr>
          <p:cNvSpPr>
            <a:spLocks noGrp="1"/>
          </p:cNvSpPr>
          <p:nvPr>
            <p:ph type="body" sz="quarter" idx="12"/>
          </p:nvPr>
        </p:nvSpPr>
        <p:spPr>
          <a:xfrm>
            <a:off x="471600" y="3091256"/>
            <a:ext cx="3790800" cy="626400"/>
          </a:xfrm>
        </p:spPr>
        <p:txBody>
          <a:bodyPr/>
          <a:lstStyle>
            <a:lvl1pPr marL="0" indent="0">
              <a:lnSpc>
                <a:spcPct val="80000"/>
              </a:lnSpc>
              <a:buNone/>
              <a:defRPr sz="1880" b="0" i="0">
                <a:solidFill>
                  <a:schemeClr val="bg1"/>
                </a:solidFill>
                <a:latin typeface="Myriad for Rabobank It" panose="020B0503030403090204" pitchFamily="34" charset="0"/>
              </a:defRPr>
            </a:lvl1pPr>
          </a:lstStyle>
          <a:p>
            <a:pPr lvl="0"/>
            <a:endParaRPr lang="en-US" dirty="0"/>
          </a:p>
        </p:txBody>
      </p:sp>
      <p:sp>
        <p:nvSpPr>
          <p:cNvPr id="11" name="Titel 1">
            <a:extLst>
              <a:ext uri="{FF2B5EF4-FFF2-40B4-BE49-F238E27FC236}">
                <a16:creationId xmlns:a16="http://schemas.microsoft.com/office/drawing/2014/main" id="{86F05098-80F1-487F-9BCB-895636EE9D89}"/>
              </a:ext>
            </a:extLst>
          </p:cNvPr>
          <p:cNvSpPr>
            <a:spLocks noGrp="1"/>
          </p:cNvSpPr>
          <p:nvPr>
            <p:ph type="title"/>
          </p:nvPr>
        </p:nvSpPr>
        <p:spPr>
          <a:xfrm>
            <a:off x="471600" y="1652400"/>
            <a:ext cx="3790800" cy="1296000"/>
          </a:xfrm>
        </p:spPr>
        <p:txBody>
          <a:bodyPr/>
          <a:lstStyle>
            <a:lvl1pPr>
              <a:lnSpc>
                <a:spcPct val="80000"/>
              </a:lnSpc>
              <a:defRPr sz="4690" b="0" i="0">
                <a:solidFill>
                  <a:schemeClr val="bg1"/>
                </a:solidFill>
                <a:latin typeface="Myriad for Rabobank Bd It" panose="020B0703030403090204" pitchFamily="34" charset="0"/>
              </a:defRPr>
            </a:lvl1pPr>
          </a:lstStyle>
          <a:p>
            <a:endParaRPr lang="nl-NL" dirty="0"/>
          </a:p>
        </p:txBody>
      </p:sp>
      <p:sp>
        <p:nvSpPr>
          <p:cNvPr id="4" name="text" descr="{&quot;templafy&quot;:{&quot;id&quot;:&quot;a1ec524e-bcf8-482a-bda9-22dada5b0069&quot;}}" title="Translations.Background_Colour">
            <a:extLst>
              <a:ext uri="{FF2B5EF4-FFF2-40B4-BE49-F238E27FC236}">
                <a16:creationId xmlns:a16="http://schemas.microsoft.com/office/drawing/2014/main" id="{113123AB-29B9-4BCC-8212-A79F2D547DA7}"/>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To change background colour: select 'Design, Format Background, Fill, Solid Fill'. Then choose one of the Accent colours.</a:t>
            </a:r>
          </a:p>
        </p:txBody>
      </p:sp>
      <p:pic>
        <p:nvPicPr>
          <p:cNvPr id="1955221730" name="image" descr="{&quot;templafy&quot;:{&quot;id&quot;:&quot;e63ad3bc-de90-452c-90c9-18a72d4dfcbd&quot;}}"/>
          <p:cNvPicPr>
            <a:picLocks noChangeAspect="1"/>
          </p:cNvPicPr>
          <p:nvPr/>
        </p:nvPicPr>
        <p:blipFill>
          <a:blip r:embed="rId2"/>
          <a:stretch>
            <a:fillRect/>
          </a:stretch>
        </p:blipFill>
        <p:spPr>
          <a:xfrm>
            <a:off x="8017200" y="4784400"/>
            <a:ext cx="655200" cy="120205"/>
          </a:xfrm>
          <a:prstGeom prst="rect">
            <a:avLst/>
          </a:prstGeom>
        </p:spPr>
      </p:pic>
    </p:spTree>
    <p:extLst>
      <p:ext uri="{BB962C8B-B14F-4D97-AF65-F5344CB8AC3E}">
        <p14:creationId xmlns:p14="http://schemas.microsoft.com/office/powerpoint/2010/main" val="345839043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Full Slide and Narrow Box">
    <p:bg>
      <p:bgPr>
        <a:solidFill>
          <a:schemeClr val="bg1">
            <a:alpha val="90000"/>
          </a:schemeClr>
        </a:solidFill>
        <a:effectLst/>
      </p:bgPr>
    </p:bg>
    <p:spTree>
      <p:nvGrpSpPr>
        <p:cNvPr id="1" name=""/>
        <p:cNvGrpSpPr/>
        <p:nvPr/>
      </p:nvGrpSpPr>
      <p:grpSpPr>
        <a:xfrm>
          <a:off x="0" y="0"/>
          <a:ext cx="0" cy="0"/>
          <a:chOff x="0" y="0"/>
          <a:chExt cx="0" cy="0"/>
        </a:xfrm>
      </p:grpSpPr>
      <p:sp>
        <p:nvSpPr>
          <p:cNvPr id="11" name="Tijdelijke aanduiding voor afbeelding 2">
            <a:extLst>
              <a:ext uri="{FF2B5EF4-FFF2-40B4-BE49-F238E27FC236}">
                <a16:creationId xmlns:a16="http://schemas.microsoft.com/office/drawing/2014/main" id="{E6148E85-38FE-4FC7-9007-7149DDA6CA71}"/>
              </a:ext>
            </a:extLst>
          </p:cNvPr>
          <p:cNvSpPr>
            <a:spLocks noGrp="1"/>
          </p:cNvSpPr>
          <p:nvPr>
            <p:ph type="pic" sz="quarter" idx="10"/>
          </p:nvPr>
        </p:nvSpPr>
        <p:spPr>
          <a:xfrm>
            <a:off x="0" y="0"/>
            <a:ext cx="9144000" cy="5143500"/>
          </a:xfrm>
        </p:spPr>
        <p:txBody>
          <a:bodyPr/>
          <a:lstStyle>
            <a:lvl1pPr marL="0" indent="0" algn="ctr">
              <a:buNone/>
              <a:defRPr sz="1200" b="0" i="0">
                <a:solidFill>
                  <a:schemeClr val="bg1">
                    <a:lumMod val="65000"/>
                  </a:schemeClr>
                </a:solidFill>
              </a:defRPr>
            </a:lvl1pPr>
          </a:lstStyle>
          <a:p>
            <a:endParaRPr lang="nl-NL" dirty="0"/>
          </a:p>
        </p:txBody>
      </p:sp>
      <p:sp>
        <p:nvSpPr>
          <p:cNvPr id="12" name="Tijdelijke aanduiding voor tekst 12">
            <a:extLst>
              <a:ext uri="{FF2B5EF4-FFF2-40B4-BE49-F238E27FC236}">
                <a16:creationId xmlns:a16="http://schemas.microsoft.com/office/drawing/2014/main" id="{CF2F06E8-DE5C-4C60-9FB0-69A617051068}"/>
              </a:ext>
            </a:extLst>
          </p:cNvPr>
          <p:cNvSpPr>
            <a:spLocks noGrp="1"/>
          </p:cNvSpPr>
          <p:nvPr>
            <p:ph type="body" sz="quarter" idx="16"/>
          </p:nvPr>
        </p:nvSpPr>
        <p:spPr>
          <a:xfrm>
            <a:off x="6259216" y="1254919"/>
            <a:ext cx="2886173" cy="3294198"/>
          </a:xfrm>
          <a:custGeom>
            <a:avLst/>
            <a:gdLst>
              <a:gd name="connsiteX0" fmla="*/ 0 w 3120528"/>
              <a:gd name="connsiteY0" fmla="*/ 210542 h 3287054"/>
              <a:gd name="connsiteX1" fmla="*/ 210542 w 3120528"/>
              <a:gd name="connsiteY1" fmla="*/ 0 h 3287054"/>
              <a:gd name="connsiteX2" fmla="*/ 2909986 w 3120528"/>
              <a:gd name="connsiteY2" fmla="*/ 0 h 3287054"/>
              <a:gd name="connsiteX3" fmla="*/ 3120528 w 3120528"/>
              <a:gd name="connsiteY3" fmla="*/ 210542 h 3287054"/>
              <a:gd name="connsiteX4" fmla="*/ 3120528 w 3120528"/>
              <a:gd name="connsiteY4" fmla="*/ 3076512 h 3287054"/>
              <a:gd name="connsiteX5" fmla="*/ 2909986 w 3120528"/>
              <a:gd name="connsiteY5" fmla="*/ 3287054 h 3287054"/>
              <a:gd name="connsiteX6" fmla="*/ 210542 w 3120528"/>
              <a:gd name="connsiteY6" fmla="*/ 3287054 h 3287054"/>
              <a:gd name="connsiteX7" fmla="*/ 0 w 3120528"/>
              <a:gd name="connsiteY7" fmla="*/ 3076512 h 3287054"/>
              <a:gd name="connsiteX8" fmla="*/ 0 w 3120528"/>
              <a:gd name="connsiteY8" fmla="*/ 210542 h 3287054"/>
              <a:gd name="connsiteX0" fmla="*/ 0 w 3120528"/>
              <a:gd name="connsiteY0" fmla="*/ 210542 h 3287054"/>
              <a:gd name="connsiteX1" fmla="*/ 210542 w 3120528"/>
              <a:gd name="connsiteY1" fmla="*/ 0 h 3287054"/>
              <a:gd name="connsiteX2" fmla="*/ 2883792 w 3120528"/>
              <a:gd name="connsiteY2" fmla="*/ 4762 h 3287054"/>
              <a:gd name="connsiteX3" fmla="*/ 3120528 w 3120528"/>
              <a:gd name="connsiteY3" fmla="*/ 210542 h 3287054"/>
              <a:gd name="connsiteX4" fmla="*/ 3120528 w 3120528"/>
              <a:gd name="connsiteY4" fmla="*/ 3076512 h 3287054"/>
              <a:gd name="connsiteX5" fmla="*/ 2909986 w 3120528"/>
              <a:gd name="connsiteY5" fmla="*/ 3287054 h 3287054"/>
              <a:gd name="connsiteX6" fmla="*/ 210542 w 3120528"/>
              <a:gd name="connsiteY6" fmla="*/ 3287054 h 3287054"/>
              <a:gd name="connsiteX7" fmla="*/ 0 w 3120528"/>
              <a:gd name="connsiteY7" fmla="*/ 3076512 h 3287054"/>
              <a:gd name="connsiteX8" fmla="*/ 0 w 3120528"/>
              <a:gd name="connsiteY8" fmla="*/ 210542 h 3287054"/>
              <a:gd name="connsiteX0" fmla="*/ 0 w 3120528"/>
              <a:gd name="connsiteY0" fmla="*/ 210542 h 3287054"/>
              <a:gd name="connsiteX1" fmla="*/ 210542 w 3120528"/>
              <a:gd name="connsiteY1" fmla="*/ 0 h 3287054"/>
              <a:gd name="connsiteX2" fmla="*/ 2883792 w 3120528"/>
              <a:gd name="connsiteY2" fmla="*/ 4762 h 3287054"/>
              <a:gd name="connsiteX3" fmla="*/ 2882403 w 3120528"/>
              <a:gd name="connsiteY3" fmla="*/ 212923 h 3287054"/>
              <a:gd name="connsiteX4" fmla="*/ 3120528 w 3120528"/>
              <a:gd name="connsiteY4" fmla="*/ 3076512 h 3287054"/>
              <a:gd name="connsiteX5" fmla="*/ 2909986 w 3120528"/>
              <a:gd name="connsiteY5" fmla="*/ 3287054 h 3287054"/>
              <a:gd name="connsiteX6" fmla="*/ 210542 w 3120528"/>
              <a:gd name="connsiteY6" fmla="*/ 3287054 h 3287054"/>
              <a:gd name="connsiteX7" fmla="*/ 0 w 3120528"/>
              <a:gd name="connsiteY7" fmla="*/ 3076512 h 3287054"/>
              <a:gd name="connsiteX8" fmla="*/ 0 w 3120528"/>
              <a:gd name="connsiteY8" fmla="*/ 210542 h 3287054"/>
              <a:gd name="connsiteX0" fmla="*/ 0 w 3120528"/>
              <a:gd name="connsiteY0" fmla="*/ 210542 h 3294198"/>
              <a:gd name="connsiteX1" fmla="*/ 210542 w 3120528"/>
              <a:gd name="connsiteY1" fmla="*/ 0 h 3294198"/>
              <a:gd name="connsiteX2" fmla="*/ 2883792 w 3120528"/>
              <a:gd name="connsiteY2" fmla="*/ 4762 h 3294198"/>
              <a:gd name="connsiteX3" fmla="*/ 2882403 w 3120528"/>
              <a:gd name="connsiteY3" fmla="*/ 212923 h 3294198"/>
              <a:gd name="connsiteX4" fmla="*/ 3120528 w 3120528"/>
              <a:gd name="connsiteY4" fmla="*/ 3076512 h 3294198"/>
              <a:gd name="connsiteX5" fmla="*/ 2888554 w 3120528"/>
              <a:gd name="connsiteY5" fmla="*/ 3294198 h 3294198"/>
              <a:gd name="connsiteX6" fmla="*/ 210542 w 3120528"/>
              <a:gd name="connsiteY6" fmla="*/ 3287054 h 3294198"/>
              <a:gd name="connsiteX7" fmla="*/ 0 w 3120528"/>
              <a:gd name="connsiteY7" fmla="*/ 3076512 h 3294198"/>
              <a:gd name="connsiteX8" fmla="*/ 0 w 3120528"/>
              <a:gd name="connsiteY8" fmla="*/ 210542 h 3294198"/>
              <a:gd name="connsiteX0" fmla="*/ 0 w 2939875"/>
              <a:gd name="connsiteY0" fmla="*/ 210542 h 3294198"/>
              <a:gd name="connsiteX1" fmla="*/ 210542 w 2939875"/>
              <a:gd name="connsiteY1" fmla="*/ 0 h 3294198"/>
              <a:gd name="connsiteX2" fmla="*/ 2883792 w 2939875"/>
              <a:gd name="connsiteY2" fmla="*/ 4762 h 3294198"/>
              <a:gd name="connsiteX3" fmla="*/ 2882403 w 2939875"/>
              <a:gd name="connsiteY3" fmla="*/ 212923 h 3294198"/>
              <a:gd name="connsiteX4" fmla="*/ 2887165 w 2939875"/>
              <a:gd name="connsiteY4" fmla="*/ 3109849 h 3294198"/>
              <a:gd name="connsiteX5" fmla="*/ 2888554 w 2939875"/>
              <a:gd name="connsiteY5" fmla="*/ 3294198 h 3294198"/>
              <a:gd name="connsiteX6" fmla="*/ 210542 w 2939875"/>
              <a:gd name="connsiteY6" fmla="*/ 3287054 h 3294198"/>
              <a:gd name="connsiteX7" fmla="*/ 0 w 2939875"/>
              <a:gd name="connsiteY7" fmla="*/ 3076512 h 3294198"/>
              <a:gd name="connsiteX8" fmla="*/ 0 w 2939875"/>
              <a:gd name="connsiteY8" fmla="*/ 210542 h 3294198"/>
              <a:gd name="connsiteX0" fmla="*/ 0 w 2935113"/>
              <a:gd name="connsiteY0" fmla="*/ 210542 h 3294198"/>
              <a:gd name="connsiteX1" fmla="*/ 210542 w 2935113"/>
              <a:gd name="connsiteY1" fmla="*/ 0 h 3294198"/>
              <a:gd name="connsiteX2" fmla="*/ 2883792 w 2935113"/>
              <a:gd name="connsiteY2" fmla="*/ 4762 h 3294198"/>
              <a:gd name="connsiteX3" fmla="*/ 2882403 w 2935113"/>
              <a:gd name="connsiteY3" fmla="*/ 212923 h 3294198"/>
              <a:gd name="connsiteX4" fmla="*/ 2887165 w 2935113"/>
              <a:gd name="connsiteY4" fmla="*/ 3109849 h 3294198"/>
              <a:gd name="connsiteX5" fmla="*/ 2888554 w 2935113"/>
              <a:gd name="connsiteY5" fmla="*/ 3294198 h 3294198"/>
              <a:gd name="connsiteX6" fmla="*/ 210542 w 2935113"/>
              <a:gd name="connsiteY6" fmla="*/ 3287054 h 3294198"/>
              <a:gd name="connsiteX7" fmla="*/ 0 w 2935113"/>
              <a:gd name="connsiteY7" fmla="*/ 3076512 h 3294198"/>
              <a:gd name="connsiteX8" fmla="*/ 0 w 2935113"/>
              <a:gd name="connsiteY8" fmla="*/ 210542 h 3294198"/>
              <a:gd name="connsiteX0" fmla="*/ 0 w 2935113"/>
              <a:gd name="connsiteY0" fmla="*/ 210542 h 3294198"/>
              <a:gd name="connsiteX1" fmla="*/ 210542 w 2935113"/>
              <a:gd name="connsiteY1" fmla="*/ 0 h 3294198"/>
              <a:gd name="connsiteX2" fmla="*/ 2883792 w 2935113"/>
              <a:gd name="connsiteY2" fmla="*/ 4762 h 3294198"/>
              <a:gd name="connsiteX3" fmla="*/ 2882403 w 2935113"/>
              <a:gd name="connsiteY3" fmla="*/ 212923 h 3294198"/>
              <a:gd name="connsiteX4" fmla="*/ 2887165 w 2935113"/>
              <a:gd name="connsiteY4" fmla="*/ 3109849 h 3294198"/>
              <a:gd name="connsiteX5" fmla="*/ 2888554 w 2935113"/>
              <a:gd name="connsiteY5" fmla="*/ 3294198 h 3294198"/>
              <a:gd name="connsiteX6" fmla="*/ 210542 w 2935113"/>
              <a:gd name="connsiteY6" fmla="*/ 3287054 h 3294198"/>
              <a:gd name="connsiteX7" fmla="*/ 0 w 2935113"/>
              <a:gd name="connsiteY7" fmla="*/ 3076512 h 3294198"/>
              <a:gd name="connsiteX8" fmla="*/ 0 w 2935113"/>
              <a:gd name="connsiteY8" fmla="*/ 210542 h 3294198"/>
              <a:gd name="connsiteX0" fmla="*/ 0 w 2889177"/>
              <a:gd name="connsiteY0" fmla="*/ 210542 h 3294198"/>
              <a:gd name="connsiteX1" fmla="*/ 210542 w 2889177"/>
              <a:gd name="connsiteY1" fmla="*/ 0 h 3294198"/>
              <a:gd name="connsiteX2" fmla="*/ 2883792 w 2889177"/>
              <a:gd name="connsiteY2" fmla="*/ 4762 h 3294198"/>
              <a:gd name="connsiteX3" fmla="*/ 2882403 w 2889177"/>
              <a:gd name="connsiteY3" fmla="*/ 212923 h 3294198"/>
              <a:gd name="connsiteX4" fmla="*/ 2887165 w 2889177"/>
              <a:gd name="connsiteY4" fmla="*/ 3109849 h 3294198"/>
              <a:gd name="connsiteX5" fmla="*/ 2888554 w 2889177"/>
              <a:gd name="connsiteY5" fmla="*/ 3294198 h 3294198"/>
              <a:gd name="connsiteX6" fmla="*/ 210542 w 2889177"/>
              <a:gd name="connsiteY6" fmla="*/ 3287054 h 3294198"/>
              <a:gd name="connsiteX7" fmla="*/ 0 w 2889177"/>
              <a:gd name="connsiteY7" fmla="*/ 3076512 h 3294198"/>
              <a:gd name="connsiteX8" fmla="*/ 0 w 2889177"/>
              <a:gd name="connsiteY8" fmla="*/ 210542 h 3294198"/>
              <a:gd name="connsiteX0" fmla="*/ 0 w 2887411"/>
              <a:gd name="connsiteY0" fmla="*/ 210542 h 3294198"/>
              <a:gd name="connsiteX1" fmla="*/ 210542 w 2887411"/>
              <a:gd name="connsiteY1" fmla="*/ 0 h 3294198"/>
              <a:gd name="connsiteX2" fmla="*/ 2883792 w 2887411"/>
              <a:gd name="connsiteY2" fmla="*/ 4762 h 3294198"/>
              <a:gd name="connsiteX3" fmla="*/ 2882403 w 2887411"/>
              <a:gd name="connsiteY3" fmla="*/ 212923 h 3294198"/>
              <a:gd name="connsiteX4" fmla="*/ 2887165 w 2887411"/>
              <a:gd name="connsiteY4" fmla="*/ 3109849 h 3294198"/>
              <a:gd name="connsiteX5" fmla="*/ 2886173 w 2887411"/>
              <a:gd name="connsiteY5" fmla="*/ 3294198 h 3294198"/>
              <a:gd name="connsiteX6" fmla="*/ 210542 w 2887411"/>
              <a:gd name="connsiteY6" fmla="*/ 3287054 h 3294198"/>
              <a:gd name="connsiteX7" fmla="*/ 0 w 2887411"/>
              <a:gd name="connsiteY7" fmla="*/ 3076512 h 3294198"/>
              <a:gd name="connsiteX8" fmla="*/ 0 w 2887411"/>
              <a:gd name="connsiteY8" fmla="*/ 210542 h 3294198"/>
              <a:gd name="connsiteX0" fmla="*/ 0 w 2887165"/>
              <a:gd name="connsiteY0" fmla="*/ 210542 h 3294198"/>
              <a:gd name="connsiteX1" fmla="*/ 210542 w 2887165"/>
              <a:gd name="connsiteY1" fmla="*/ 0 h 3294198"/>
              <a:gd name="connsiteX2" fmla="*/ 2883792 w 2887165"/>
              <a:gd name="connsiteY2" fmla="*/ 4762 h 3294198"/>
              <a:gd name="connsiteX3" fmla="*/ 2882403 w 2887165"/>
              <a:gd name="connsiteY3" fmla="*/ 212923 h 3294198"/>
              <a:gd name="connsiteX4" fmla="*/ 2887165 w 2887165"/>
              <a:gd name="connsiteY4" fmla="*/ 3109849 h 3294198"/>
              <a:gd name="connsiteX5" fmla="*/ 2886173 w 2887165"/>
              <a:gd name="connsiteY5" fmla="*/ 3294198 h 3294198"/>
              <a:gd name="connsiteX6" fmla="*/ 210542 w 2887165"/>
              <a:gd name="connsiteY6" fmla="*/ 3287054 h 3294198"/>
              <a:gd name="connsiteX7" fmla="*/ 0 w 2887165"/>
              <a:gd name="connsiteY7" fmla="*/ 3076512 h 3294198"/>
              <a:gd name="connsiteX8" fmla="*/ 0 w 2887165"/>
              <a:gd name="connsiteY8" fmla="*/ 210542 h 3294198"/>
              <a:gd name="connsiteX0" fmla="*/ 0 w 2886173"/>
              <a:gd name="connsiteY0" fmla="*/ 210542 h 3294198"/>
              <a:gd name="connsiteX1" fmla="*/ 210542 w 2886173"/>
              <a:gd name="connsiteY1" fmla="*/ 0 h 3294198"/>
              <a:gd name="connsiteX2" fmla="*/ 2883792 w 2886173"/>
              <a:gd name="connsiteY2" fmla="*/ 4762 h 3294198"/>
              <a:gd name="connsiteX3" fmla="*/ 2882403 w 2886173"/>
              <a:gd name="connsiteY3" fmla="*/ 212923 h 3294198"/>
              <a:gd name="connsiteX4" fmla="*/ 2884784 w 2886173"/>
              <a:gd name="connsiteY4" fmla="*/ 3112230 h 3294198"/>
              <a:gd name="connsiteX5" fmla="*/ 2886173 w 2886173"/>
              <a:gd name="connsiteY5" fmla="*/ 3294198 h 3294198"/>
              <a:gd name="connsiteX6" fmla="*/ 210542 w 2886173"/>
              <a:gd name="connsiteY6" fmla="*/ 3287054 h 3294198"/>
              <a:gd name="connsiteX7" fmla="*/ 0 w 2886173"/>
              <a:gd name="connsiteY7" fmla="*/ 3076512 h 3294198"/>
              <a:gd name="connsiteX8" fmla="*/ 0 w 2886173"/>
              <a:gd name="connsiteY8" fmla="*/ 210542 h 32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173" h="3294198">
                <a:moveTo>
                  <a:pt x="0" y="210542"/>
                </a:moveTo>
                <a:cubicBezTo>
                  <a:pt x="0" y="94263"/>
                  <a:pt x="94263" y="0"/>
                  <a:pt x="210542" y="0"/>
                </a:cubicBezTo>
                <a:lnTo>
                  <a:pt x="2883792" y="4762"/>
                </a:lnTo>
                <a:cubicBezTo>
                  <a:pt x="2883389" y="1143000"/>
                  <a:pt x="2882403" y="96644"/>
                  <a:pt x="2882403" y="212923"/>
                </a:cubicBezTo>
                <a:cubicBezTo>
                  <a:pt x="2883990" y="1178565"/>
                  <a:pt x="2883197" y="2146588"/>
                  <a:pt x="2884784" y="3112230"/>
                </a:cubicBezTo>
                <a:cubicBezTo>
                  <a:pt x="2884784" y="3228509"/>
                  <a:pt x="2883390" y="2082141"/>
                  <a:pt x="2886173" y="3294198"/>
                </a:cubicBezTo>
                <a:lnTo>
                  <a:pt x="210542" y="3287054"/>
                </a:lnTo>
                <a:cubicBezTo>
                  <a:pt x="94263" y="3287054"/>
                  <a:pt x="0" y="3192791"/>
                  <a:pt x="0" y="3076512"/>
                </a:cubicBezTo>
                <a:lnTo>
                  <a:pt x="0" y="210542"/>
                </a:lnTo>
                <a:close/>
              </a:path>
            </a:pathLst>
          </a:custGeom>
          <a:solidFill>
            <a:schemeClr val="accent1">
              <a:alpha val="90000"/>
            </a:schemeClr>
          </a:solidFill>
        </p:spPr>
        <p:txBody>
          <a:bodyPr lIns="270000" rIns="468000" anchor="ctr" anchorCtr="0"/>
          <a:lstStyle>
            <a:lvl1pPr marL="0" indent="0">
              <a:buNone/>
              <a:defRPr sz="1240" b="0" i="0">
                <a:solidFill>
                  <a:schemeClr val="bg1"/>
                </a:solidFill>
                <a:latin typeface="Myriad for Rabobank It" panose="020B0503030403090204" pitchFamily="34" charset="0"/>
              </a:defRPr>
            </a:lvl1pPr>
          </a:lstStyle>
          <a:p>
            <a:pPr lvl="0"/>
            <a:endParaRPr lang="en-GB" noProof="0" dirty="0"/>
          </a:p>
        </p:txBody>
      </p:sp>
      <p:sp>
        <p:nvSpPr>
          <p:cNvPr id="4" name="text" descr="{&quot;templafy&quot;:{&quot;id&quot;:&quot;f5aa35e0-8f67-483d-bf78-896358a8e425&quot;}}" title="Translations.White_Brand_Name_Behind_Blue">
            <a:extLst>
              <a:ext uri="{FF2B5EF4-FFF2-40B4-BE49-F238E27FC236}">
                <a16:creationId xmlns:a16="http://schemas.microsoft.com/office/drawing/2014/main" id="{0F2C7E3D-B2E2-4564-A1EC-0ECCA7B35B9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8" name="Tijdelijke aanduiding voor tekst en wit logo">
            <a:extLst>
              <a:ext uri="{FF2B5EF4-FFF2-40B4-BE49-F238E27FC236}">
                <a16:creationId xmlns:a16="http://schemas.microsoft.com/office/drawing/2014/main" id="{5DE36DE3-D81D-41A4-8189-8B808C74FF6F}"/>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9" name="Tijdelijke aanduiding voor tekst en blauw logo">
            <a:extLst>
              <a:ext uri="{FF2B5EF4-FFF2-40B4-BE49-F238E27FC236}">
                <a16:creationId xmlns:a16="http://schemas.microsoft.com/office/drawing/2014/main" id="{74891402-73B9-45F0-B08B-22C437B3CE86}"/>
              </a:ext>
            </a:extLst>
          </p:cNvPr>
          <p:cNvSpPr>
            <a:spLocks noGrp="1"/>
          </p:cNvSpPr>
          <p:nvPr>
            <p:ph type="body" sz="quarter" idx="20"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17746480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Full Slide and Wide Box">
    <p:bg>
      <p:bgPr>
        <a:solidFill>
          <a:schemeClr val="bg1">
            <a:alpha val="90000"/>
          </a:schemeClr>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E4C9B38-5AB9-4A21-9E23-E2AFDE9DA23B}"/>
              </a:ext>
            </a:extLst>
          </p:cNvPr>
          <p:cNvSpPr>
            <a:spLocks noGrp="1"/>
          </p:cNvSpPr>
          <p:nvPr>
            <p:ph type="pic" sz="quarter" idx="10"/>
          </p:nvPr>
        </p:nvSpPr>
        <p:spPr>
          <a:xfrm>
            <a:off x="0" y="0"/>
            <a:ext cx="9144000" cy="5143500"/>
          </a:xfrm>
        </p:spPr>
        <p:txBody>
          <a:bodyPr/>
          <a:lstStyle>
            <a:lvl1pPr marL="0" indent="0" algn="ctr">
              <a:buNone/>
              <a:defRPr sz="1200" b="0" i="0">
                <a:solidFill>
                  <a:schemeClr val="bg1">
                    <a:lumMod val="65000"/>
                  </a:schemeClr>
                </a:solidFill>
              </a:defRPr>
            </a:lvl1pPr>
          </a:lstStyle>
          <a:p>
            <a:endParaRPr lang="nl-NL" dirty="0"/>
          </a:p>
        </p:txBody>
      </p:sp>
      <p:sp>
        <p:nvSpPr>
          <p:cNvPr id="12" name="Tijdelijke aanduiding voor tekst 12">
            <a:extLst>
              <a:ext uri="{FF2B5EF4-FFF2-40B4-BE49-F238E27FC236}">
                <a16:creationId xmlns:a16="http://schemas.microsoft.com/office/drawing/2014/main" id="{CF2F06E8-DE5C-4C60-9FB0-69A617051068}"/>
              </a:ext>
            </a:extLst>
          </p:cNvPr>
          <p:cNvSpPr>
            <a:spLocks noGrp="1"/>
          </p:cNvSpPr>
          <p:nvPr>
            <p:ph type="body" sz="quarter" idx="16"/>
          </p:nvPr>
        </p:nvSpPr>
        <p:spPr>
          <a:xfrm>
            <a:off x="4572002" y="1252538"/>
            <a:ext cx="4575345" cy="3301341"/>
          </a:xfrm>
          <a:custGeom>
            <a:avLst/>
            <a:gdLst>
              <a:gd name="connsiteX0" fmla="*/ 0 w 4573388"/>
              <a:gd name="connsiteY0" fmla="*/ 313081 h 3294198"/>
              <a:gd name="connsiteX1" fmla="*/ 313081 w 4573388"/>
              <a:gd name="connsiteY1" fmla="*/ 0 h 3294198"/>
              <a:gd name="connsiteX2" fmla="*/ 4260307 w 4573388"/>
              <a:gd name="connsiteY2" fmla="*/ 0 h 3294198"/>
              <a:gd name="connsiteX3" fmla="*/ 4573388 w 4573388"/>
              <a:gd name="connsiteY3" fmla="*/ 313081 h 3294198"/>
              <a:gd name="connsiteX4" fmla="*/ 4573388 w 4573388"/>
              <a:gd name="connsiteY4" fmla="*/ 2981117 h 3294198"/>
              <a:gd name="connsiteX5" fmla="*/ 4260307 w 4573388"/>
              <a:gd name="connsiteY5" fmla="*/ 3294198 h 3294198"/>
              <a:gd name="connsiteX6" fmla="*/ 313081 w 4573388"/>
              <a:gd name="connsiteY6" fmla="*/ 3294198 h 3294198"/>
              <a:gd name="connsiteX7" fmla="*/ 0 w 4573388"/>
              <a:gd name="connsiteY7" fmla="*/ 2981117 h 3294198"/>
              <a:gd name="connsiteX8" fmla="*/ 0 w 4573388"/>
              <a:gd name="connsiteY8" fmla="*/ 313081 h 3294198"/>
              <a:gd name="connsiteX0" fmla="*/ 0 w 4647641"/>
              <a:gd name="connsiteY0" fmla="*/ 317844 h 3298961"/>
              <a:gd name="connsiteX1" fmla="*/ 313081 w 4647641"/>
              <a:gd name="connsiteY1" fmla="*/ 4763 h 3298961"/>
              <a:gd name="connsiteX2" fmla="*/ 4569870 w 4647641"/>
              <a:gd name="connsiteY2" fmla="*/ 0 h 3298961"/>
              <a:gd name="connsiteX3" fmla="*/ 4573388 w 4647641"/>
              <a:gd name="connsiteY3" fmla="*/ 317844 h 3298961"/>
              <a:gd name="connsiteX4" fmla="*/ 4573388 w 4647641"/>
              <a:gd name="connsiteY4" fmla="*/ 2985880 h 3298961"/>
              <a:gd name="connsiteX5" fmla="*/ 4260307 w 4647641"/>
              <a:gd name="connsiteY5" fmla="*/ 3298961 h 3298961"/>
              <a:gd name="connsiteX6" fmla="*/ 313081 w 4647641"/>
              <a:gd name="connsiteY6" fmla="*/ 3298961 h 3298961"/>
              <a:gd name="connsiteX7" fmla="*/ 0 w 4647641"/>
              <a:gd name="connsiteY7" fmla="*/ 2985880 h 3298961"/>
              <a:gd name="connsiteX8" fmla="*/ 0 w 4647641"/>
              <a:gd name="connsiteY8" fmla="*/ 317844 h 3298961"/>
              <a:gd name="connsiteX0" fmla="*/ 0 w 4573973"/>
              <a:gd name="connsiteY0" fmla="*/ 317844 h 3298961"/>
              <a:gd name="connsiteX1" fmla="*/ 313081 w 4573973"/>
              <a:gd name="connsiteY1" fmla="*/ 4763 h 3298961"/>
              <a:gd name="connsiteX2" fmla="*/ 4569870 w 4573973"/>
              <a:gd name="connsiteY2" fmla="*/ 0 h 3298961"/>
              <a:gd name="connsiteX3" fmla="*/ 4573388 w 4573973"/>
              <a:gd name="connsiteY3" fmla="*/ 317844 h 3298961"/>
              <a:gd name="connsiteX4" fmla="*/ 4573388 w 4573973"/>
              <a:gd name="connsiteY4" fmla="*/ 2985880 h 3298961"/>
              <a:gd name="connsiteX5" fmla="*/ 4260307 w 4573973"/>
              <a:gd name="connsiteY5" fmla="*/ 3298961 h 3298961"/>
              <a:gd name="connsiteX6" fmla="*/ 313081 w 4573973"/>
              <a:gd name="connsiteY6" fmla="*/ 3298961 h 3298961"/>
              <a:gd name="connsiteX7" fmla="*/ 0 w 4573973"/>
              <a:gd name="connsiteY7" fmla="*/ 2985880 h 3298961"/>
              <a:gd name="connsiteX8" fmla="*/ 0 w 4573973"/>
              <a:gd name="connsiteY8" fmla="*/ 317844 h 3298961"/>
              <a:gd name="connsiteX0" fmla="*/ 0 w 4575345"/>
              <a:gd name="connsiteY0" fmla="*/ 315462 h 3296579"/>
              <a:gd name="connsiteX1" fmla="*/ 313081 w 4575345"/>
              <a:gd name="connsiteY1" fmla="*/ 2381 h 3296579"/>
              <a:gd name="connsiteX2" fmla="*/ 4572251 w 4575345"/>
              <a:gd name="connsiteY2" fmla="*/ 0 h 3296579"/>
              <a:gd name="connsiteX3" fmla="*/ 4573388 w 4575345"/>
              <a:gd name="connsiteY3" fmla="*/ 315462 h 3296579"/>
              <a:gd name="connsiteX4" fmla="*/ 4573388 w 4575345"/>
              <a:gd name="connsiteY4" fmla="*/ 2983498 h 3296579"/>
              <a:gd name="connsiteX5" fmla="*/ 4260307 w 4575345"/>
              <a:gd name="connsiteY5" fmla="*/ 3296579 h 3296579"/>
              <a:gd name="connsiteX6" fmla="*/ 313081 w 4575345"/>
              <a:gd name="connsiteY6" fmla="*/ 3296579 h 3296579"/>
              <a:gd name="connsiteX7" fmla="*/ 0 w 4575345"/>
              <a:gd name="connsiteY7" fmla="*/ 2983498 h 3296579"/>
              <a:gd name="connsiteX8" fmla="*/ 0 w 4575345"/>
              <a:gd name="connsiteY8" fmla="*/ 315462 h 3296579"/>
              <a:gd name="connsiteX0" fmla="*/ 0 w 4649395"/>
              <a:gd name="connsiteY0" fmla="*/ 315462 h 3301341"/>
              <a:gd name="connsiteX1" fmla="*/ 313081 w 4649395"/>
              <a:gd name="connsiteY1" fmla="*/ 2381 h 3301341"/>
              <a:gd name="connsiteX2" fmla="*/ 4572251 w 4649395"/>
              <a:gd name="connsiteY2" fmla="*/ 0 h 3301341"/>
              <a:gd name="connsiteX3" fmla="*/ 4573388 w 4649395"/>
              <a:gd name="connsiteY3" fmla="*/ 315462 h 3301341"/>
              <a:gd name="connsiteX4" fmla="*/ 4573388 w 4649395"/>
              <a:gd name="connsiteY4" fmla="*/ 2983498 h 3301341"/>
              <a:gd name="connsiteX5" fmla="*/ 4572251 w 4649395"/>
              <a:gd name="connsiteY5" fmla="*/ 3301341 h 3301341"/>
              <a:gd name="connsiteX6" fmla="*/ 313081 w 4649395"/>
              <a:gd name="connsiteY6" fmla="*/ 3296579 h 3301341"/>
              <a:gd name="connsiteX7" fmla="*/ 0 w 4649395"/>
              <a:gd name="connsiteY7" fmla="*/ 2983498 h 3301341"/>
              <a:gd name="connsiteX8" fmla="*/ 0 w 4649395"/>
              <a:gd name="connsiteY8" fmla="*/ 315462 h 3301341"/>
              <a:gd name="connsiteX0" fmla="*/ 0 w 4575345"/>
              <a:gd name="connsiteY0" fmla="*/ 315462 h 3301341"/>
              <a:gd name="connsiteX1" fmla="*/ 313081 w 4575345"/>
              <a:gd name="connsiteY1" fmla="*/ 2381 h 3301341"/>
              <a:gd name="connsiteX2" fmla="*/ 4572251 w 4575345"/>
              <a:gd name="connsiteY2" fmla="*/ 0 h 3301341"/>
              <a:gd name="connsiteX3" fmla="*/ 4573388 w 4575345"/>
              <a:gd name="connsiteY3" fmla="*/ 315462 h 3301341"/>
              <a:gd name="connsiteX4" fmla="*/ 4573388 w 4575345"/>
              <a:gd name="connsiteY4" fmla="*/ 2983498 h 3301341"/>
              <a:gd name="connsiteX5" fmla="*/ 4572251 w 4575345"/>
              <a:gd name="connsiteY5" fmla="*/ 3301341 h 3301341"/>
              <a:gd name="connsiteX6" fmla="*/ 313081 w 4575345"/>
              <a:gd name="connsiteY6" fmla="*/ 3296579 h 3301341"/>
              <a:gd name="connsiteX7" fmla="*/ 0 w 4575345"/>
              <a:gd name="connsiteY7" fmla="*/ 2983498 h 3301341"/>
              <a:gd name="connsiteX8" fmla="*/ 0 w 4575345"/>
              <a:gd name="connsiteY8" fmla="*/ 315462 h 330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5345" h="3301341">
                <a:moveTo>
                  <a:pt x="0" y="315462"/>
                </a:moveTo>
                <a:cubicBezTo>
                  <a:pt x="0" y="142552"/>
                  <a:pt x="140171" y="2381"/>
                  <a:pt x="313081" y="2381"/>
                </a:cubicBezTo>
                <a:lnTo>
                  <a:pt x="4572251" y="0"/>
                </a:lnTo>
                <a:cubicBezTo>
                  <a:pt x="4578474" y="1540669"/>
                  <a:pt x="4573388" y="142552"/>
                  <a:pt x="4573388" y="315462"/>
                </a:cubicBezTo>
                <a:lnTo>
                  <a:pt x="4573388" y="2983498"/>
                </a:lnTo>
                <a:cubicBezTo>
                  <a:pt x="4573388" y="3156408"/>
                  <a:pt x="4571329" y="1891641"/>
                  <a:pt x="4572251" y="3301341"/>
                </a:cubicBezTo>
                <a:lnTo>
                  <a:pt x="313081" y="3296579"/>
                </a:lnTo>
                <a:cubicBezTo>
                  <a:pt x="140171" y="3296579"/>
                  <a:pt x="0" y="3156408"/>
                  <a:pt x="0" y="2983498"/>
                </a:cubicBezTo>
                <a:lnTo>
                  <a:pt x="0" y="315462"/>
                </a:lnTo>
                <a:close/>
              </a:path>
            </a:pathLst>
          </a:custGeom>
          <a:solidFill>
            <a:schemeClr val="accent1">
              <a:alpha val="90000"/>
            </a:schemeClr>
          </a:solidFill>
        </p:spPr>
        <p:txBody>
          <a:bodyPr lIns="270000" rIns="468000" anchor="ctr" anchorCtr="0"/>
          <a:lstStyle>
            <a:lvl1pPr marL="0" indent="0">
              <a:buNone/>
              <a:defRPr sz="1240" b="0" i="0">
                <a:solidFill>
                  <a:schemeClr val="bg1"/>
                </a:solidFill>
                <a:latin typeface="Myriad for Rabobank It" panose="020B0503030403090204" pitchFamily="34" charset="0"/>
              </a:defRPr>
            </a:lvl1pPr>
          </a:lstStyle>
          <a:p>
            <a:pPr lvl="0"/>
            <a:endParaRPr lang="en-GB" noProof="0" dirty="0"/>
          </a:p>
        </p:txBody>
      </p:sp>
      <p:sp>
        <p:nvSpPr>
          <p:cNvPr id="2" name="text" descr="{&quot;templafy&quot;:{&quot;id&quot;:&quot;08f65e19-c1a8-4e64-83ea-0bedebf4ecc6&quot;}}" title="Translations.White_Brand_Name_Behind_Blue">
            <a:extLst>
              <a:ext uri="{FF2B5EF4-FFF2-40B4-BE49-F238E27FC236}">
                <a16:creationId xmlns:a16="http://schemas.microsoft.com/office/drawing/2014/main" id="{B76B9635-31BB-4F43-B074-E7694AF001F5}"/>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fontAlgn="auto">
              <a:lnSpc>
                <a:spcPct val="100000"/>
              </a:lnSpc>
              <a:spcBef>
                <a:spcPts val="0"/>
              </a:spcBef>
              <a:spcAft>
                <a:spcPts val="0"/>
              </a:spcAft>
              <a:buClrTx/>
              <a:buSzTx/>
              <a:buFont typeface="Myriad for Rabobank" panose="020B0604020202020204" pitchFamily="34" charset="0"/>
              <a:buChar char="•"/>
              <a:tabLst/>
            </a:pPr>
            <a:r>
              <a:rPr lang="nl-NL" sz="1200" i="0" dirty="0">
                <a:solidFill>
                  <a:schemeClr val="bg2">
                    <a:lumMod val="50000"/>
                  </a:schemeClr>
                </a:solidFill>
                <a:latin typeface="Myriad for Rabobank" panose="020B0503030403020204" pitchFamily="34" charset="0"/>
              </a:rPr>
              <a:t>Rabobank brand name poorly legible? Click and delete it. A white brand name can be found behind!</a:t>
            </a:r>
          </a:p>
        </p:txBody>
      </p:sp>
      <p:sp>
        <p:nvSpPr>
          <p:cNvPr id="7" name="Tijdelijke aanduiding voor tekst en wit logo">
            <a:extLst>
              <a:ext uri="{FF2B5EF4-FFF2-40B4-BE49-F238E27FC236}">
                <a16:creationId xmlns:a16="http://schemas.microsoft.com/office/drawing/2014/main" id="{BBA65830-B7BB-4E91-869C-115B66713ED1}"/>
              </a:ext>
            </a:extLst>
          </p:cNvPr>
          <p:cNvSpPr>
            <a:spLocks noGrp="1"/>
          </p:cNvSpPr>
          <p:nvPr>
            <p:ph type="body" sz="quarter" idx="19" hasCustomPrompt="1"/>
          </p:nvPr>
        </p:nvSpPr>
        <p:spPr>
          <a:xfrm>
            <a:off x="8017200" y="4784400"/>
            <a:ext cx="655200" cy="122400"/>
          </a:xfrm>
          <a:blipFill>
            <a:blip r:embed="rId2"/>
            <a:stretch>
              <a:fillRect/>
            </a:stretch>
          </a:blipFill>
        </p:spPr>
        <p:txBody>
          <a:bodyPr/>
          <a:lstStyle>
            <a:lvl1pPr marL="0" indent="0" algn="ctr">
              <a:buNone/>
              <a:defRPr sz="800" b="0" i="0"/>
            </a:lvl1pPr>
          </a:lstStyle>
          <a:p>
            <a:pPr lvl="0"/>
            <a:r>
              <a:rPr lang="nl-NL" dirty="0"/>
              <a:t>.</a:t>
            </a:r>
          </a:p>
        </p:txBody>
      </p:sp>
      <p:sp>
        <p:nvSpPr>
          <p:cNvPr id="8" name="Tijdelijke aanduiding voor tekst en blauw logo">
            <a:extLst>
              <a:ext uri="{FF2B5EF4-FFF2-40B4-BE49-F238E27FC236}">
                <a16:creationId xmlns:a16="http://schemas.microsoft.com/office/drawing/2014/main" id="{9DF0BFCF-F1A3-4A68-84CE-AB100DE04EA6}"/>
              </a:ext>
            </a:extLst>
          </p:cNvPr>
          <p:cNvSpPr>
            <a:spLocks noGrp="1"/>
          </p:cNvSpPr>
          <p:nvPr>
            <p:ph type="body" sz="quarter" idx="20" hasCustomPrompt="1"/>
          </p:nvPr>
        </p:nvSpPr>
        <p:spPr>
          <a:xfrm>
            <a:off x="8017200" y="4784400"/>
            <a:ext cx="655200" cy="122400"/>
          </a:xfrm>
          <a:blipFill>
            <a:blip r:embed="rId3"/>
            <a:stretch>
              <a:fillRect/>
            </a:stretch>
          </a:blipFill>
        </p:spPr>
        <p:txBody>
          <a:bodyPr/>
          <a:lstStyle>
            <a:lvl1pPr marL="0" indent="0" algn="ctr">
              <a:buNone/>
              <a:defRPr sz="800" b="0" i="0">
                <a:solidFill>
                  <a:schemeClr val="bg1"/>
                </a:solidFill>
              </a:defRPr>
            </a:lvl1pPr>
          </a:lstStyle>
          <a:p>
            <a:pPr lvl="0"/>
            <a:r>
              <a:rPr lang="nl-NL" dirty="0"/>
              <a:t>.</a:t>
            </a:r>
          </a:p>
        </p:txBody>
      </p:sp>
    </p:spTree>
    <p:extLst>
      <p:ext uri="{BB962C8B-B14F-4D97-AF65-F5344CB8AC3E}">
        <p14:creationId xmlns:p14="http://schemas.microsoft.com/office/powerpoint/2010/main" val="104970135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ussendia met groot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014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Click to edit title</a:t>
            </a:r>
            <a:endParaRPr lang="nl-NL"/>
          </a:p>
        </p:txBody>
      </p:sp>
      <p:sp>
        <p:nvSpPr>
          <p:cNvPr id="3" name="Tijdelijke aanduiding voor dianummer 2"/>
          <p:cNvSpPr>
            <a:spLocks noGrp="1"/>
          </p:cNvSpPr>
          <p:nvPr>
            <p:ph type="sldNum" sz="quarter" idx="10"/>
          </p:nvPr>
        </p:nvSpPr>
        <p:spPr>
          <a:xfrm>
            <a:off x="8018057" y="4862517"/>
            <a:ext cx="642937" cy="204788"/>
          </a:xfrm>
        </p:spPr>
        <p:txBody>
          <a:bodyPr/>
          <a:lstStyle>
            <a:lvl1pPr>
              <a:defRPr>
                <a:solidFill>
                  <a:srgbClr val="5E6A71"/>
                </a:solidFill>
              </a:defRPr>
            </a:lvl1pPr>
          </a:lstStyle>
          <a:p>
            <a:fld id="{4821C4A5-98F2-7545-875B-39B2F4500447}" type="slidenum">
              <a:rPr lang="en-GB" noProof="0" smtClean="0"/>
              <a:pPr/>
              <a:t>‹nr.›</a:t>
            </a:fld>
            <a:endParaRPr lang="en-GB" noProof="0"/>
          </a:p>
        </p:txBody>
      </p:sp>
      <p:sp>
        <p:nvSpPr>
          <p:cNvPr id="5" name="Footer Placeholder 2"/>
          <p:cNvSpPr>
            <a:spLocks noGrp="1"/>
          </p:cNvSpPr>
          <p:nvPr>
            <p:ph type="ftr" sz="quarter" idx="3"/>
          </p:nvPr>
        </p:nvSpPr>
        <p:spPr>
          <a:xfrm>
            <a:off x="475813" y="4862517"/>
            <a:ext cx="7042588" cy="204788"/>
          </a:xfrm>
          <a:prstGeom prst="rect">
            <a:avLst/>
          </a:prstGeom>
        </p:spPr>
        <p:txBody>
          <a:bodyPr vert="horz" lIns="0" tIns="45720" rIns="0" bIns="45720" rtlCol="0" anchor="ctr"/>
          <a:lstStyle>
            <a:lvl1pPr algn="l">
              <a:defRPr lang="en-GB" sz="900" smtClean="0">
                <a:solidFill>
                  <a:srgbClr val="5E6A71"/>
                </a:solidFill>
              </a:defRPr>
            </a:lvl1pPr>
          </a:lstStyle>
          <a:p>
            <a:r>
              <a:rPr lang="en-GB"/>
              <a:t>Investor Relations</a:t>
            </a:r>
          </a:p>
        </p:txBody>
      </p:sp>
    </p:spTree>
    <p:extLst>
      <p:ext uri="{BB962C8B-B14F-4D97-AF65-F5344CB8AC3E}">
        <p14:creationId xmlns:p14="http://schemas.microsoft.com/office/powerpoint/2010/main" val="14441378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ustom Layout" preserve="1">
  <p:cSld name="1_Custom Layout">
    <p:spTree>
      <p:nvGrpSpPr>
        <p:cNvPr id="1" name="Shape 22"/>
        <p:cNvGrpSpPr/>
        <p:nvPr/>
      </p:nvGrpSpPr>
      <p:grpSpPr>
        <a:xfrm>
          <a:off x="0" y="0"/>
          <a:ext cx="0" cy="0"/>
          <a:chOff x="0" y="0"/>
          <a:chExt cx="0" cy="0"/>
        </a:xfrm>
      </p:grpSpPr>
      <p:sp>
        <p:nvSpPr>
          <p:cNvPr id="23" name="Google Shape;23;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15D6381-2FDE-42A1-9DFD-7AD11CF97316}"/>
              </a:ext>
            </a:extLst>
          </p:cNvPr>
          <p:cNvSpPr/>
          <p:nvPr userDrawn="1"/>
        </p:nvSpPr>
        <p:spPr>
          <a:xfrm>
            <a:off x="8138809" y="-1"/>
            <a:ext cx="1005191" cy="5143501"/>
          </a:xfrm>
          <a:prstGeom prst="rect">
            <a:avLst/>
          </a:prstGeom>
          <a:solidFill>
            <a:srgbClr val="F2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oogle Shape;24;p5" descr="Circo - flyer 1920 x 1080.jpg">
            <a:extLst>
              <a:ext uri="{FF2B5EF4-FFF2-40B4-BE49-F238E27FC236}">
                <a16:creationId xmlns:a16="http://schemas.microsoft.com/office/drawing/2014/main" id="{3AB3C37D-926B-4A2C-BE4D-2F183BDF25C3}"/>
              </a:ext>
            </a:extLst>
          </p:cNvPr>
          <p:cNvPicPr preferRelativeResize="0"/>
          <p:nvPr userDrawn="1"/>
        </p:nvPicPr>
        <p:blipFill rotWithShape="1">
          <a:blip r:embed="rId2">
            <a:alphaModFix/>
          </a:blip>
          <a:srcRect l="75896" t="80065" r="13111" b="5689"/>
          <a:stretch/>
        </p:blipFill>
        <p:spPr>
          <a:xfrm>
            <a:off x="8138808" y="4397000"/>
            <a:ext cx="1005192" cy="732714"/>
          </a:xfrm>
          <a:prstGeom prst="rect">
            <a:avLst/>
          </a:prstGeom>
          <a:noFill/>
          <a:ln>
            <a:noFill/>
          </a:ln>
        </p:spPr>
      </p:pic>
    </p:spTree>
    <p:extLst>
      <p:ext uri="{BB962C8B-B14F-4D97-AF65-F5344CB8AC3E}">
        <p14:creationId xmlns:p14="http://schemas.microsoft.com/office/powerpoint/2010/main" val="217429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reserve="1">
  <p:cSld name="1_Custom Layout">
    <p:spTree>
      <p:nvGrpSpPr>
        <p:cNvPr id="1" name="Shape 22"/>
        <p:cNvGrpSpPr/>
        <p:nvPr/>
      </p:nvGrpSpPr>
      <p:grpSpPr>
        <a:xfrm>
          <a:off x="0" y="0"/>
          <a:ext cx="0" cy="0"/>
          <a:chOff x="0" y="0"/>
          <a:chExt cx="0" cy="0"/>
        </a:xfrm>
      </p:grpSpPr>
      <p:sp>
        <p:nvSpPr>
          <p:cNvPr id="23" name="Google Shape;23;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15D6381-2FDE-42A1-9DFD-7AD11CF97316}"/>
              </a:ext>
            </a:extLst>
          </p:cNvPr>
          <p:cNvSpPr/>
          <p:nvPr userDrawn="1"/>
        </p:nvSpPr>
        <p:spPr>
          <a:xfrm>
            <a:off x="6815847" y="972867"/>
            <a:ext cx="2328153" cy="4170633"/>
          </a:xfrm>
          <a:prstGeom prst="rect">
            <a:avLst/>
          </a:prstGeom>
          <a:solidFill>
            <a:srgbClr val="F2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oogle Shape;15;p4">
            <a:extLst>
              <a:ext uri="{FF2B5EF4-FFF2-40B4-BE49-F238E27FC236}">
                <a16:creationId xmlns:a16="http://schemas.microsoft.com/office/drawing/2014/main" id="{772E5E03-EABE-4F37-9AAF-90A508D034BF}"/>
              </a:ext>
            </a:extLst>
          </p:cNvPr>
          <p:cNvPicPr preferRelativeResize="0"/>
          <p:nvPr userDrawn="1"/>
        </p:nvPicPr>
        <p:blipFill rotWithShape="1">
          <a:blip r:embed="rId2">
            <a:alphaModFix/>
          </a:blip>
          <a:srcRect/>
          <a:stretch/>
        </p:blipFill>
        <p:spPr>
          <a:xfrm>
            <a:off x="358204" y="363088"/>
            <a:ext cx="1971349" cy="604065"/>
          </a:xfrm>
          <a:prstGeom prst="rect">
            <a:avLst/>
          </a:prstGeom>
          <a:noFill/>
          <a:ln>
            <a:noFill/>
          </a:ln>
        </p:spPr>
      </p:pic>
    </p:spTree>
    <p:extLst>
      <p:ext uri="{BB962C8B-B14F-4D97-AF65-F5344CB8AC3E}">
        <p14:creationId xmlns:p14="http://schemas.microsoft.com/office/powerpoint/2010/main" val="345616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reserve="1">
  <p:cSld name="1_Custom Layout">
    <p:spTree>
      <p:nvGrpSpPr>
        <p:cNvPr id="1" name="Shape 22"/>
        <p:cNvGrpSpPr/>
        <p:nvPr/>
      </p:nvGrpSpPr>
      <p:grpSpPr>
        <a:xfrm>
          <a:off x="0" y="0"/>
          <a:ext cx="0" cy="0"/>
          <a:chOff x="0" y="0"/>
          <a:chExt cx="0" cy="0"/>
        </a:xfrm>
      </p:grpSpPr>
      <p:sp>
        <p:nvSpPr>
          <p:cNvPr id="23" name="Google Shape;23;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15D6381-2FDE-42A1-9DFD-7AD11CF97316}"/>
              </a:ext>
            </a:extLst>
          </p:cNvPr>
          <p:cNvSpPr/>
          <p:nvPr userDrawn="1"/>
        </p:nvSpPr>
        <p:spPr>
          <a:xfrm>
            <a:off x="6815847" y="972867"/>
            <a:ext cx="2328153" cy="4170633"/>
          </a:xfrm>
          <a:prstGeom prst="rect">
            <a:avLst/>
          </a:prstGeom>
          <a:solidFill>
            <a:srgbClr val="F2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oogle Shape;24;p5" descr="Circo - flyer 1920 x 1080.jpg">
            <a:extLst>
              <a:ext uri="{FF2B5EF4-FFF2-40B4-BE49-F238E27FC236}">
                <a16:creationId xmlns:a16="http://schemas.microsoft.com/office/drawing/2014/main" id="{3AB3C37D-926B-4A2C-BE4D-2F183BDF25C3}"/>
              </a:ext>
            </a:extLst>
          </p:cNvPr>
          <p:cNvPicPr preferRelativeResize="0"/>
          <p:nvPr userDrawn="1"/>
        </p:nvPicPr>
        <p:blipFill rotWithShape="1">
          <a:blip r:embed="rId2">
            <a:alphaModFix/>
          </a:blip>
          <a:srcRect l="74633" t="80065"/>
          <a:stretch/>
        </p:blipFill>
        <p:spPr>
          <a:xfrm>
            <a:off x="6824453" y="4118146"/>
            <a:ext cx="2319547" cy="1025354"/>
          </a:xfrm>
          <a:prstGeom prst="rect">
            <a:avLst/>
          </a:prstGeom>
          <a:noFill/>
          <a:ln>
            <a:noFill/>
          </a:ln>
        </p:spPr>
      </p:pic>
    </p:spTree>
    <p:extLst>
      <p:ext uri="{BB962C8B-B14F-4D97-AF65-F5344CB8AC3E}">
        <p14:creationId xmlns:p14="http://schemas.microsoft.com/office/powerpoint/2010/main" val="362498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ustom Layout" preserve="1">
  <p:cSld name="1_Custom Layout">
    <p:spTree>
      <p:nvGrpSpPr>
        <p:cNvPr id="1" name="Shape 22"/>
        <p:cNvGrpSpPr/>
        <p:nvPr/>
      </p:nvGrpSpPr>
      <p:grpSpPr>
        <a:xfrm>
          <a:off x="0" y="0"/>
          <a:ext cx="0" cy="0"/>
          <a:chOff x="0" y="0"/>
          <a:chExt cx="0" cy="0"/>
        </a:xfrm>
      </p:grpSpPr>
      <p:sp>
        <p:nvSpPr>
          <p:cNvPr id="23" name="Google Shape;23;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15D6381-2FDE-42A1-9DFD-7AD11CF97316}"/>
              </a:ext>
            </a:extLst>
          </p:cNvPr>
          <p:cNvSpPr/>
          <p:nvPr userDrawn="1"/>
        </p:nvSpPr>
        <p:spPr>
          <a:xfrm>
            <a:off x="6815847" y="972867"/>
            <a:ext cx="2328153" cy="4170633"/>
          </a:xfrm>
          <a:prstGeom prst="rect">
            <a:avLst/>
          </a:prstGeom>
          <a:solidFill>
            <a:srgbClr val="F2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065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2"/>
        <p:cNvGrpSpPr/>
        <p:nvPr/>
      </p:nvGrpSpPr>
      <p:grpSpPr>
        <a:xfrm>
          <a:off x="0" y="0"/>
          <a:ext cx="0" cy="0"/>
          <a:chOff x="0" y="0"/>
          <a:chExt cx="0" cy="0"/>
        </a:xfrm>
      </p:grpSpPr>
      <p:sp>
        <p:nvSpPr>
          <p:cNvPr id="23" name="Google Shape;23;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5" descr="Circo - flyer 1920 x 1080.jpg"/>
          <p:cNvPicPr preferRelativeResize="0"/>
          <p:nvPr/>
        </p:nvPicPr>
        <p:blipFill rotWithShape="1">
          <a:blip r:embed="rId2">
            <a:alphaModFix/>
          </a:blip>
          <a:srcRect l="74633" t="18914"/>
          <a:stretch/>
        </p:blipFill>
        <p:spPr>
          <a:xfrm>
            <a:off x="6824452" y="972868"/>
            <a:ext cx="2319547" cy="41706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i="0">
                <a:latin typeface="Myriad for Rabobank Bd It" panose="020B0703030403090204" pitchFamily="34" charset="0"/>
              </a:defRPr>
            </a:lvl1pPr>
          </a:lstStyle>
          <a:p>
            <a:endParaRPr lang="nl-NL"/>
          </a:p>
        </p:txBody>
      </p:sp>
      <p:sp>
        <p:nvSpPr>
          <p:cNvPr id="6" name="Tijdelijke aanduiding voor tekst 5"/>
          <p:cNvSpPr>
            <a:spLocks noGrp="1"/>
          </p:cNvSpPr>
          <p:nvPr>
            <p:ph type="body" sz="quarter" idx="12"/>
          </p:nvPr>
        </p:nvSpPr>
        <p:spPr>
          <a:xfrm>
            <a:off x="478801" y="867600"/>
            <a:ext cx="818999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en-US"/>
          </a:p>
        </p:txBody>
      </p:sp>
      <p:sp>
        <p:nvSpPr>
          <p:cNvPr id="7" name="Content Placeholder 6"/>
          <p:cNvSpPr>
            <a:spLocks noGrp="1"/>
          </p:cNvSpPr>
          <p:nvPr>
            <p:ph sz="quarter" idx="13"/>
          </p:nvPr>
        </p:nvSpPr>
        <p:spPr>
          <a:xfrm>
            <a:off x="476250" y="1288800"/>
            <a:ext cx="8192550" cy="3240000"/>
          </a:xfrm>
        </p:spPr>
        <p:txBody>
          <a:bodyPr/>
          <a:lstStyle>
            <a:lvl1pPr>
              <a:lnSpc>
                <a:spcPct val="100000"/>
              </a:lnSpc>
              <a:defRPr b="0" i="0"/>
            </a:lvl1pPr>
            <a:lvl2pPr>
              <a:lnSpc>
                <a:spcPct val="100000"/>
              </a:lnSpc>
              <a:defRPr b="0" i="0"/>
            </a:lvl2pPr>
            <a:lvl3pPr>
              <a:lnSpc>
                <a:spcPct val="100000"/>
              </a:lnSpc>
              <a:defRPr/>
            </a:lvl3pPr>
            <a:lvl4pPr>
              <a:lnSpc>
                <a:spcPct val="100000"/>
              </a:lnSpc>
              <a:defRPr/>
            </a:lvl4pPr>
            <a:lvl5pPr>
              <a:lnSpc>
                <a:spcPct val="100000"/>
              </a:lnSpc>
              <a:defRPr b="0" i="0">
                <a:latin typeface="Myriad for Rabobank Bd It" panose="020B0703030403090204" pitchFamily="34" charset="0"/>
              </a:defRPr>
            </a:lvl5pPr>
          </a:lstStyle>
          <a:p>
            <a:pPr lvl="0"/>
            <a:endParaRPr lang="en-GB" noProof="0"/>
          </a:p>
          <a:p>
            <a:pPr lvl="1"/>
            <a:endParaRPr lang="en-US"/>
          </a:p>
          <a:p>
            <a:pPr lvl="2"/>
            <a:endParaRPr lang="en-US"/>
          </a:p>
          <a:p>
            <a:pPr lvl="3"/>
            <a:endParaRPr lang="en-US"/>
          </a:p>
          <a:p>
            <a:pPr lvl="4"/>
            <a:endParaRPr lang="en-US"/>
          </a:p>
        </p:txBody>
      </p:sp>
      <p:sp>
        <p:nvSpPr>
          <p:cNvPr id="11" name="Rechthoek 10" hidden="1">
            <a:extLst>
              <a:ext uri="{FF2B5EF4-FFF2-40B4-BE49-F238E27FC236}">
                <a16:creationId xmlns:a16="http://schemas.microsoft.com/office/drawing/2014/main" id="{8774F88B-DD7B-4C41-8301-5321F2953376}"/>
              </a:ext>
            </a:extLst>
          </p:cNvPr>
          <p:cNvSpPr/>
          <p:nvPr userDrawn="1"/>
        </p:nvSpPr>
        <p:spPr>
          <a:xfrm>
            <a:off x="471600" y="908898"/>
            <a:ext cx="8197200" cy="136800"/>
          </a:xfrm>
          <a:prstGeom prst="rect">
            <a:avLst/>
          </a:prstGeom>
          <a:noFill/>
          <a:ln w="3175" cap="rnd" cmpd="sng" algn="ctr">
            <a:solidFill>
              <a:srgbClr val="FF0000"/>
            </a:solidFill>
            <a:prstDash val="solid"/>
          </a:ln>
          <a:effectLst/>
        </p:spPr>
        <p:txBody>
          <a:bodyPr rtlCol="0" anchor="ctr"/>
          <a:lstStyle/>
          <a:p>
            <a:pPr algn="ctr"/>
            <a:endParaRPr lang="nl-NL" sz="2400" b="0" i="0">
              <a:solidFill>
                <a:srgbClr val="5E6A71"/>
              </a:solidFill>
              <a:latin typeface="Myriad for Rabobank Lt" panose="020B0403030403020204" pitchFamily="34" charset="0"/>
            </a:endParaRPr>
          </a:p>
        </p:txBody>
      </p:sp>
      <p:sp>
        <p:nvSpPr>
          <p:cNvPr id="3" name="Slide Number Placeholder 2">
            <a:extLst>
              <a:ext uri="{FF2B5EF4-FFF2-40B4-BE49-F238E27FC236}">
                <a16:creationId xmlns:a16="http://schemas.microsoft.com/office/drawing/2014/main" id="{FC72ECF0-E70F-40BD-8216-0339343489D6}"/>
              </a:ext>
            </a:extLst>
          </p:cNvPr>
          <p:cNvSpPr>
            <a:spLocks noGrp="1"/>
          </p:cNvSpPr>
          <p:nvPr>
            <p:ph type="sldNum" sz="quarter" idx="14"/>
          </p:nvPr>
        </p:nvSpPr>
        <p:spPr/>
        <p:txBody>
          <a:bodyPr/>
          <a:lstStyle/>
          <a:p>
            <a:fld id="{14A8E892-9D3D-449A-93AD-1E7955DBB18F}" type="slidenum">
              <a:rPr lang="en-GB" smtClean="0"/>
              <a:pPr/>
              <a:t>‹nr.›</a:t>
            </a:fld>
            <a:endParaRPr lang="en-GB"/>
          </a:p>
        </p:txBody>
      </p:sp>
      <p:pic>
        <p:nvPicPr>
          <p:cNvPr id="1576230893" name="image" descr="{&quot;templafy&quot;:{&quot;id&quot;:&quot;086ddcd8-0bf3-4064-8980-95e3bf7f5425&quot;}}"/>
          <p:cNvPicPr>
            <a:picLocks noChangeAspect="1"/>
          </p:cNvPicPr>
          <p:nvPr/>
        </p:nvPicPr>
        <p:blipFill>
          <a:blip r:embed="rId2"/>
          <a:stretch>
            <a:fillRect/>
          </a:stretch>
        </p:blipFill>
        <p:spPr>
          <a:xfrm>
            <a:off x="8017200" y="4784401"/>
            <a:ext cx="655200" cy="120205"/>
          </a:xfrm>
          <a:prstGeom prst="rect">
            <a:avLst/>
          </a:prstGeom>
        </p:spPr>
      </p:pic>
    </p:spTree>
    <p:extLst>
      <p:ext uri="{BB962C8B-B14F-4D97-AF65-F5344CB8AC3E}">
        <p14:creationId xmlns:p14="http://schemas.microsoft.com/office/powerpoint/2010/main" val="7856905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0"/>
            <a:ext cx="9144000" cy="5143500"/>
          </a:xfrm>
          <a:prstGeom prst="rect">
            <a:avLst/>
          </a:prstGeom>
          <a:solidFill>
            <a:srgbClr val="FFF9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9" r:id="rId3"/>
    <p:sldLayoutId id="2147483657" r:id="rId4"/>
    <p:sldLayoutId id="2147483653" r:id="rId5"/>
    <p:sldLayoutId id="2147483654" r:id="rId6"/>
    <p:sldLayoutId id="2147483652" r:id="rId7"/>
    <p:sldLayoutId id="2147483650" r:id="rId8"/>
    <p:sldLayoutId id="2147483655" r:id="rId9"/>
    <p:sldLayoutId id="2147483656"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1600" y="353833"/>
            <a:ext cx="8197200" cy="507474"/>
          </a:xfrm>
          <a:prstGeom prst="rect">
            <a:avLst/>
          </a:prstGeom>
        </p:spPr>
        <p:txBody>
          <a:bodyPr vert="horz" lIns="0" tIns="0" rIns="0" bIns="0" rtlCol="0" anchor="b" anchorCtr="0">
            <a:noAutofit/>
          </a:bodyPr>
          <a:lstStyle/>
          <a:p>
            <a:r>
              <a:rPr lang="en-GB" noProof="0" dirty="0"/>
              <a:t>Click to add title</a:t>
            </a:r>
            <a:endParaRPr lang="nl-NL" dirty="0"/>
          </a:p>
        </p:txBody>
      </p:sp>
      <p:sp>
        <p:nvSpPr>
          <p:cNvPr id="5" name="Kader 4" hidden="1"/>
          <p:cNvSpPr/>
          <p:nvPr/>
        </p:nvSpPr>
        <p:spPr>
          <a:xfrm>
            <a:off x="-540568" y="-408592"/>
            <a:ext cx="10225136" cy="5960686"/>
          </a:xfrm>
          <a:prstGeom prst="frame">
            <a:avLst>
              <a:gd name="adj1" fmla="val 6674"/>
            </a:avLst>
          </a:prstGeom>
          <a:noFill/>
          <a:ln w="6350" cap="flat" cmpd="sng" algn="ctr">
            <a:solidFill>
              <a:schemeClr val="accent2"/>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marL="0" marR="0" indent="0" algn="ctr" defTabSz="914378"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for Rabobank Lt" panose="020B0403030403020204" pitchFamily="34" charset="0"/>
              <a:ea typeface="+mn-ea"/>
              <a:cs typeface="Myriad for Rabobank"/>
            </a:endParaRPr>
          </a:p>
        </p:txBody>
      </p:sp>
      <p:sp>
        <p:nvSpPr>
          <p:cNvPr id="8" name="Tijdelijke aanduiding voor tekst 7"/>
          <p:cNvSpPr>
            <a:spLocks noGrp="1"/>
          </p:cNvSpPr>
          <p:nvPr>
            <p:ph type="body" idx="1"/>
          </p:nvPr>
        </p:nvSpPr>
        <p:spPr>
          <a:xfrm>
            <a:off x="471600" y="1288800"/>
            <a:ext cx="8197200" cy="3240000"/>
          </a:xfrm>
          <a:prstGeom prst="rect">
            <a:avLst/>
          </a:prstGeom>
        </p:spPr>
        <p:txBody>
          <a:bodyPr vert="horz" lIns="0" tIns="0" rIns="0" bIns="0" rtlCol="0">
            <a:noAutofit/>
          </a:bodyPr>
          <a:lstStyle/>
          <a:p>
            <a:pPr lvl="0"/>
            <a:endParaRPr lang="en-GB" noProof="0" dirty="0"/>
          </a:p>
          <a:p>
            <a:pPr lvl="1"/>
            <a:endParaRPr lang="en-US" dirty="0"/>
          </a:p>
          <a:p>
            <a:pPr lvl="2"/>
            <a:endParaRPr lang="en-US" dirty="0"/>
          </a:p>
          <a:p>
            <a:pPr lvl="3"/>
            <a:endParaRPr lang="en-US" dirty="0"/>
          </a:p>
          <a:p>
            <a:pPr lvl="4"/>
            <a:endParaRPr lang="en-US" dirty="0"/>
          </a:p>
        </p:txBody>
      </p:sp>
      <p:sp>
        <p:nvSpPr>
          <p:cNvPr id="3" name="Rechthoek 2" hidden="1">
            <a:extLst>
              <a:ext uri="{FF2B5EF4-FFF2-40B4-BE49-F238E27FC236}">
                <a16:creationId xmlns:a16="http://schemas.microsoft.com/office/drawing/2014/main" id="{C8922F52-36AC-45F9-9D88-0FD0E4028866}"/>
              </a:ext>
            </a:extLst>
          </p:cNvPr>
          <p:cNvSpPr/>
          <p:nvPr userDrawn="1"/>
        </p:nvSpPr>
        <p:spPr>
          <a:xfrm>
            <a:off x="471600" y="483398"/>
            <a:ext cx="8197200" cy="298800"/>
          </a:xfrm>
          <a:prstGeom prst="rect">
            <a:avLst/>
          </a:prstGeom>
          <a:noFill/>
          <a:ln w="3175" cap="rnd" cmpd="sng" algn="ctr">
            <a:solidFill>
              <a:srgbClr val="FF0000"/>
            </a:solidFill>
            <a:prstDash val="solid"/>
          </a:ln>
          <a:effectLst/>
        </p:spPr>
        <p:txBody>
          <a:bodyPr rtlCol="0" anchor="ctr"/>
          <a:lstStyle/>
          <a:p>
            <a:pPr algn="ctr"/>
            <a:endParaRPr lang="nl-NL" sz="2400" b="0" i="0" dirty="0">
              <a:solidFill>
                <a:srgbClr val="5E6A71"/>
              </a:solidFill>
              <a:latin typeface="Myriad for Rabobank Lt" panose="020B0403030403020204" pitchFamily="34" charset="0"/>
            </a:endParaRPr>
          </a:p>
        </p:txBody>
      </p:sp>
      <p:sp>
        <p:nvSpPr>
          <p:cNvPr id="9" name="Rechthoek 8" hidden="1">
            <a:extLst>
              <a:ext uri="{FF2B5EF4-FFF2-40B4-BE49-F238E27FC236}">
                <a16:creationId xmlns:a16="http://schemas.microsoft.com/office/drawing/2014/main" id="{4E5A4722-5CC1-44E4-95F1-AD539B9EF72E}"/>
              </a:ext>
            </a:extLst>
          </p:cNvPr>
          <p:cNvSpPr/>
          <p:nvPr userDrawn="1"/>
        </p:nvSpPr>
        <p:spPr>
          <a:xfrm>
            <a:off x="471600" y="1285200"/>
            <a:ext cx="8197200" cy="3240000"/>
          </a:xfrm>
          <a:prstGeom prst="rect">
            <a:avLst/>
          </a:prstGeom>
          <a:noFill/>
          <a:ln w="3175" cap="rnd" cmpd="sng" algn="ctr">
            <a:solidFill>
              <a:srgbClr val="FF0000"/>
            </a:solidFill>
            <a:prstDash val="solid"/>
          </a:ln>
          <a:effectLst/>
        </p:spPr>
        <p:txBody>
          <a:bodyPr rtlCol="0" anchor="ctr"/>
          <a:lstStyle/>
          <a:p>
            <a:pPr algn="ctr">
              <a:lnSpc>
                <a:spcPct val="100000"/>
              </a:lnSpc>
            </a:pPr>
            <a:endParaRPr lang="nl-NL" sz="2400" b="0" i="0" dirty="0">
              <a:solidFill>
                <a:srgbClr val="5E6A71"/>
              </a:solidFill>
              <a:latin typeface="Myriad for Rabobank Lt" panose="020B0403030403020204" pitchFamily="34" charset="0"/>
            </a:endParaRPr>
          </a:p>
        </p:txBody>
      </p:sp>
      <p:sp>
        <p:nvSpPr>
          <p:cNvPr id="10" name="Rechthoek 9" hidden="1">
            <a:extLst>
              <a:ext uri="{FF2B5EF4-FFF2-40B4-BE49-F238E27FC236}">
                <a16:creationId xmlns:a16="http://schemas.microsoft.com/office/drawing/2014/main" id="{0469A1D3-5796-42A4-9335-8BEAF291514B}"/>
              </a:ext>
            </a:extLst>
          </p:cNvPr>
          <p:cNvSpPr/>
          <p:nvPr userDrawn="1"/>
        </p:nvSpPr>
        <p:spPr>
          <a:xfrm>
            <a:off x="470988" y="4891581"/>
            <a:ext cx="8197200" cy="251920"/>
          </a:xfrm>
          <a:prstGeom prst="rect">
            <a:avLst/>
          </a:prstGeom>
          <a:noFill/>
          <a:ln w="3175" cap="rnd" cmpd="sng" algn="ctr">
            <a:solidFill>
              <a:srgbClr val="FF0000"/>
            </a:solidFill>
            <a:prstDash val="solid"/>
          </a:ln>
          <a:effectLst/>
        </p:spPr>
        <p:txBody>
          <a:bodyPr rtlCol="0" anchor="ctr"/>
          <a:lstStyle/>
          <a:p>
            <a:pPr algn="ctr"/>
            <a:endParaRPr lang="nl-NL" sz="2400" b="0" i="0" dirty="0">
              <a:solidFill>
                <a:srgbClr val="5E6A71"/>
              </a:solidFill>
              <a:latin typeface="Myriad for Rabobank Lt" panose="020B0403030403020204" pitchFamily="34" charset="0"/>
            </a:endParaRPr>
          </a:p>
        </p:txBody>
      </p:sp>
      <p:sp>
        <p:nvSpPr>
          <p:cNvPr id="14" name="Slide Number Placeholder 10">
            <a:extLst>
              <a:ext uri="{FF2B5EF4-FFF2-40B4-BE49-F238E27FC236}">
                <a16:creationId xmlns:a16="http://schemas.microsoft.com/office/drawing/2014/main" id="{F31BD96B-CAD5-463A-9D5B-99DED7E4AC5C}"/>
              </a:ext>
            </a:extLst>
          </p:cNvPr>
          <p:cNvSpPr>
            <a:spLocks noGrp="1"/>
          </p:cNvSpPr>
          <p:nvPr>
            <p:ph type="sldNum" sz="quarter" idx="4"/>
          </p:nvPr>
        </p:nvSpPr>
        <p:spPr>
          <a:xfrm>
            <a:off x="470988" y="4757730"/>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dirty="0"/>
          </a:p>
        </p:txBody>
      </p:sp>
    </p:spTree>
    <p:extLst>
      <p:ext uri="{BB962C8B-B14F-4D97-AF65-F5344CB8AC3E}">
        <p14:creationId xmlns:p14="http://schemas.microsoft.com/office/powerpoint/2010/main" val="315149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Lst>
  <p:transition>
    <p:fade/>
  </p:transition>
  <p:hf hdr="0" ftr="0" dt="0"/>
  <p:txStyles>
    <p:titleStyle>
      <a:lvl1pPr algn="l" defTabSz="456988" rtl="0" eaLnBrk="1" latinLnBrk="0" hangingPunct="1">
        <a:lnSpc>
          <a:spcPct val="80000"/>
        </a:lnSpc>
        <a:spcBef>
          <a:spcPct val="0"/>
        </a:spcBef>
        <a:buNone/>
        <a:defRPr sz="2800" b="0" i="0" kern="1200">
          <a:solidFill>
            <a:schemeClr val="tx2"/>
          </a:solidFill>
          <a:latin typeface="Myriad for Rabobank Bd It" panose="020B0703030403090204" pitchFamily="34" charset="0"/>
          <a:ea typeface="+mj-ea"/>
          <a:cs typeface="Myriad for Rabobank Bd It" panose="020B0703030403090204" pitchFamily="34" charset="0"/>
        </a:defRPr>
      </a:lvl1pPr>
    </p:titleStyle>
    <p:body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Arial" panose="020B0604020202020204"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Arial" panose="020B0604020202020204"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9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p:bodyStyle>
    <p:otherStyle>
      <a:defPPr>
        <a:defRPr lang="nl-NL"/>
      </a:defPPr>
      <a:lvl1pPr marL="0" algn="l" defTabSz="456988" rtl="0" eaLnBrk="1" latinLnBrk="0" hangingPunct="1">
        <a:defRPr sz="1800" kern="1200">
          <a:solidFill>
            <a:schemeClr val="tx1"/>
          </a:solidFill>
          <a:latin typeface="+mn-lt"/>
          <a:ea typeface="+mn-ea"/>
          <a:cs typeface="+mn-cs"/>
        </a:defRPr>
      </a:lvl1pPr>
      <a:lvl2pPr marL="456988" algn="l" defTabSz="456988" rtl="0" eaLnBrk="1" latinLnBrk="0" hangingPunct="1">
        <a:defRPr sz="1800" kern="1200">
          <a:solidFill>
            <a:schemeClr val="tx1"/>
          </a:solidFill>
          <a:latin typeface="+mn-lt"/>
          <a:ea typeface="+mn-ea"/>
          <a:cs typeface="+mn-cs"/>
        </a:defRPr>
      </a:lvl2pPr>
      <a:lvl3pPr marL="913976" algn="l" defTabSz="456988" rtl="0" eaLnBrk="1" latinLnBrk="0" hangingPunct="1">
        <a:defRPr sz="1800" kern="1200">
          <a:solidFill>
            <a:schemeClr val="tx1"/>
          </a:solidFill>
          <a:latin typeface="+mn-lt"/>
          <a:ea typeface="+mn-ea"/>
          <a:cs typeface="+mn-cs"/>
        </a:defRPr>
      </a:lvl3pPr>
      <a:lvl4pPr marL="1370964" algn="l" defTabSz="456988" rtl="0" eaLnBrk="1" latinLnBrk="0" hangingPunct="1">
        <a:defRPr sz="1800" kern="1200">
          <a:solidFill>
            <a:schemeClr val="tx1"/>
          </a:solidFill>
          <a:latin typeface="+mn-lt"/>
          <a:ea typeface="+mn-ea"/>
          <a:cs typeface="+mn-cs"/>
        </a:defRPr>
      </a:lvl4pPr>
      <a:lvl5pPr marL="1827951" algn="l" defTabSz="456988" rtl="0" eaLnBrk="1" latinLnBrk="0" hangingPunct="1">
        <a:defRPr sz="1800" kern="1200">
          <a:solidFill>
            <a:schemeClr val="tx1"/>
          </a:solidFill>
          <a:latin typeface="+mn-lt"/>
          <a:ea typeface="+mn-ea"/>
          <a:cs typeface="+mn-cs"/>
        </a:defRPr>
      </a:lvl5pPr>
      <a:lvl6pPr marL="2284940" algn="l" defTabSz="456988" rtl="0" eaLnBrk="1" latinLnBrk="0" hangingPunct="1">
        <a:defRPr sz="1800" kern="1200">
          <a:solidFill>
            <a:schemeClr val="tx1"/>
          </a:solidFill>
          <a:latin typeface="+mn-lt"/>
          <a:ea typeface="+mn-ea"/>
          <a:cs typeface="+mn-cs"/>
        </a:defRPr>
      </a:lvl6pPr>
      <a:lvl7pPr marL="2741929" algn="l" defTabSz="456988" rtl="0" eaLnBrk="1" latinLnBrk="0" hangingPunct="1">
        <a:defRPr sz="1800" kern="1200">
          <a:solidFill>
            <a:schemeClr val="tx1"/>
          </a:solidFill>
          <a:latin typeface="+mn-lt"/>
          <a:ea typeface="+mn-ea"/>
          <a:cs typeface="+mn-cs"/>
        </a:defRPr>
      </a:lvl7pPr>
      <a:lvl8pPr marL="3198915" algn="l" defTabSz="456988" rtl="0" eaLnBrk="1" latinLnBrk="0" hangingPunct="1">
        <a:defRPr sz="1800" kern="1200">
          <a:solidFill>
            <a:schemeClr val="tx1"/>
          </a:solidFill>
          <a:latin typeface="+mn-lt"/>
          <a:ea typeface="+mn-ea"/>
          <a:cs typeface="+mn-cs"/>
        </a:defRPr>
      </a:lvl8pPr>
      <a:lvl9pPr marL="3655904" algn="l" defTabSz="4569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mailto:john.janssen@rabobank.nl" TargetMode="External"/><Relationship Id="rId7" Type="http://schemas.openxmlformats.org/officeDocument/2006/relationships/hyperlink" Target="https://liof.nl/programma/circo-hub-limburg-circo/CIRCO-Hub-Limburg#CircoSittardGelee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mailto:marcel.stukker@stadslabssittardgeleen.nl" TargetMode="External"/><Relationship Id="rId5" Type="http://schemas.openxmlformats.org/officeDocument/2006/relationships/hyperlink" Target="mailto:charles.mevis@liof.nl" TargetMode="External"/><Relationship Id="rId4" Type="http://schemas.openxmlformats.org/officeDocument/2006/relationships/hyperlink" Target="mailto:richard.van.der.snoek@rabobank.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Afbeelding 8">
            <a:extLst>
              <a:ext uri="{FF2B5EF4-FFF2-40B4-BE49-F238E27FC236}">
                <a16:creationId xmlns:a16="http://schemas.microsoft.com/office/drawing/2014/main" id="{B523749E-8EBF-A1D9-028A-29CF3CA91F7F}"/>
              </a:ext>
            </a:extLst>
          </p:cNvPr>
          <p:cNvPicPr>
            <a:picLocks noChangeAspect="1"/>
          </p:cNvPicPr>
          <p:nvPr/>
        </p:nvPicPr>
        <p:blipFill>
          <a:blip r:embed="rId3"/>
          <a:stretch>
            <a:fillRect/>
          </a:stretch>
        </p:blipFill>
        <p:spPr>
          <a:xfrm>
            <a:off x="0" y="0"/>
            <a:ext cx="9144000" cy="5143500"/>
          </a:xfrm>
          <a:prstGeom prst="rect">
            <a:avLst/>
          </a:prstGeom>
        </p:spPr>
      </p:pic>
      <p:pic>
        <p:nvPicPr>
          <p:cNvPr id="59" name="Google Shape;59;p13"/>
          <p:cNvPicPr preferRelativeResize="0"/>
          <p:nvPr/>
        </p:nvPicPr>
        <p:blipFill>
          <a:blip r:embed="rId4">
            <a:alphaModFix/>
          </a:blip>
          <a:stretch>
            <a:fillRect/>
          </a:stretch>
        </p:blipFill>
        <p:spPr>
          <a:xfrm>
            <a:off x="1601122" y="4222579"/>
            <a:ext cx="736450" cy="850750"/>
          </a:xfrm>
          <a:prstGeom prst="rect">
            <a:avLst/>
          </a:prstGeom>
          <a:noFill/>
          <a:ln>
            <a:noFill/>
          </a:ln>
        </p:spPr>
      </p:pic>
      <p:pic>
        <p:nvPicPr>
          <p:cNvPr id="61" name="Google Shape;61;p13"/>
          <p:cNvPicPr preferRelativeResize="0"/>
          <p:nvPr/>
        </p:nvPicPr>
        <p:blipFill>
          <a:blip r:embed="rId5">
            <a:alphaModFix/>
          </a:blip>
          <a:stretch>
            <a:fillRect/>
          </a:stretch>
        </p:blipFill>
        <p:spPr>
          <a:xfrm>
            <a:off x="7897091" y="3902585"/>
            <a:ext cx="1246909" cy="1255021"/>
          </a:xfrm>
          <a:prstGeom prst="rect">
            <a:avLst/>
          </a:prstGeom>
          <a:noFill/>
          <a:ln>
            <a:noFill/>
          </a:ln>
        </p:spPr>
      </p:pic>
      <p:sp>
        <p:nvSpPr>
          <p:cNvPr id="2" name="Google Shape;31;p1">
            <a:extLst>
              <a:ext uri="{FF2B5EF4-FFF2-40B4-BE49-F238E27FC236}">
                <a16:creationId xmlns:a16="http://schemas.microsoft.com/office/drawing/2014/main" id="{CAFC7BAC-F623-0AB9-879D-0E2C808DA750}"/>
              </a:ext>
            </a:extLst>
          </p:cNvPr>
          <p:cNvSpPr txBox="1"/>
          <p:nvPr/>
        </p:nvSpPr>
        <p:spPr>
          <a:xfrm>
            <a:off x="540080" y="1225607"/>
            <a:ext cx="8416884" cy="79864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700"/>
              <a:buFont typeface="Arial"/>
              <a:buNone/>
            </a:pPr>
            <a:r>
              <a:rPr lang="nl-NL" sz="3400" b="1" i="0" u="none" strike="noStrike" cap="none" dirty="0">
                <a:solidFill>
                  <a:schemeClr val="dk1"/>
                </a:solidFill>
                <a:latin typeface="Arial"/>
                <a:ea typeface="Arial"/>
                <a:cs typeface="Arial"/>
                <a:sym typeface="Arial"/>
              </a:rPr>
              <a:t>Business kansen </a:t>
            </a:r>
            <a:r>
              <a:rPr lang="nl-NL" sz="3400" i="0" u="none" strike="noStrike" cap="none" dirty="0">
                <a:solidFill>
                  <a:schemeClr val="dk1"/>
                </a:solidFill>
                <a:latin typeface="Arial"/>
                <a:ea typeface="Arial"/>
                <a:cs typeface="Arial"/>
                <a:sym typeface="Arial"/>
              </a:rPr>
              <a:t>door </a:t>
            </a:r>
            <a:r>
              <a:rPr lang="nl-NL" sz="3400" b="1" i="0" u="none" strike="noStrike" cap="none" dirty="0">
                <a:solidFill>
                  <a:schemeClr val="dk1"/>
                </a:solidFill>
                <a:latin typeface="Arial"/>
                <a:ea typeface="Arial"/>
                <a:cs typeface="Arial"/>
                <a:sym typeface="Arial"/>
              </a:rPr>
              <a:t>verduurzaming</a:t>
            </a:r>
          </a:p>
          <a:p>
            <a:pPr marL="0" marR="0" lvl="0" indent="0" algn="just" rtl="0">
              <a:lnSpc>
                <a:spcPct val="90000"/>
              </a:lnSpc>
              <a:spcBef>
                <a:spcPts val="0"/>
              </a:spcBef>
              <a:spcAft>
                <a:spcPts val="0"/>
              </a:spcAft>
              <a:buClr>
                <a:srgbClr val="000000"/>
              </a:buClr>
              <a:buSzPts val="2700"/>
              <a:buFont typeface="Arial"/>
              <a:buNone/>
            </a:pPr>
            <a:r>
              <a:rPr lang="nl-NL" sz="1650" dirty="0">
                <a:solidFill>
                  <a:schemeClr val="dk1"/>
                </a:solidFill>
              </a:rPr>
              <a:t>Ontwikkel jouw circulair business model gedurende een </a:t>
            </a:r>
            <a:r>
              <a:rPr lang="nl-NL" sz="1650" i="0" u="none" strike="noStrike" cap="none" dirty="0">
                <a:solidFill>
                  <a:schemeClr val="dk1"/>
                </a:solidFill>
                <a:latin typeface="Arial"/>
                <a:ea typeface="Arial"/>
                <a:cs typeface="Arial"/>
                <a:sym typeface="Arial"/>
              </a:rPr>
              <a:t>3-daagse workshopcyclus </a:t>
            </a:r>
            <a:endParaRPr sz="1650" b="0" i="0" u="none" strike="noStrike" cap="none" dirty="0">
              <a:solidFill>
                <a:srgbClr val="000000"/>
              </a:solidFill>
              <a:latin typeface="Arial"/>
              <a:ea typeface="Arial"/>
              <a:cs typeface="Arial"/>
              <a:sym typeface="Arial"/>
            </a:endParaRPr>
          </a:p>
        </p:txBody>
      </p:sp>
      <p:pic>
        <p:nvPicPr>
          <p:cNvPr id="3" name="Google Shape;58;p2">
            <a:extLst>
              <a:ext uri="{FF2B5EF4-FFF2-40B4-BE49-F238E27FC236}">
                <a16:creationId xmlns:a16="http://schemas.microsoft.com/office/drawing/2014/main" id="{941AA249-773E-00F2-FEF4-34A827296126}"/>
              </a:ext>
            </a:extLst>
          </p:cNvPr>
          <p:cNvPicPr preferRelativeResize="0"/>
          <p:nvPr/>
        </p:nvPicPr>
        <p:blipFill rotWithShape="1">
          <a:blip r:embed="rId6">
            <a:alphaModFix/>
          </a:blip>
          <a:srcRect/>
          <a:stretch/>
        </p:blipFill>
        <p:spPr>
          <a:xfrm>
            <a:off x="6146691" y="4376149"/>
            <a:ext cx="1455473" cy="543611"/>
          </a:xfrm>
          <a:prstGeom prst="rect">
            <a:avLst/>
          </a:prstGeom>
          <a:noFill/>
          <a:ln>
            <a:noFill/>
          </a:ln>
        </p:spPr>
      </p:pic>
      <p:pic>
        <p:nvPicPr>
          <p:cNvPr id="4" name="Afbeelding 3">
            <a:extLst>
              <a:ext uri="{FF2B5EF4-FFF2-40B4-BE49-F238E27FC236}">
                <a16:creationId xmlns:a16="http://schemas.microsoft.com/office/drawing/2014/main" id="{D39F40B6-3640-3904-6F58-EEEA92267D9B}"/>
              </a:ext>
            </a:extLst>
          </p:cNvPr>
          <p:cNvPicPr>
            <a:picLocks noChangeAspect="1"/>
          </p:cNvPicPr>
          <p:nvPr/>
        </p:nvPicPr>
        <p:blipFill>
          <a:blip r:embed="rId7"/>
          <a:stretch>
            <a:fillRect/>
          </a:stretch>
        </p:blipFill>
        <p:spPr>
          <a:xfrm>
            <a:off x="697045" y="4475202"/>
            <a:ext cx="795635" cy="345505"/>
          </a:xfrm>
          <a:prstGeom prst="rect">
            <a:avLst/>
          </a:prstGeom>
        </p:spPr>
      </p:pic>
      <p:pic>
        <p:nvPicPr>
          <p:cNvPr id="5" name="Afbeelding 4">
            <a:extLst>
              <a:ext uri="{FF2B5EF4-FFF2-40B4-BE49-F238E27FC236}">
                <a16:creationId xmlns:a16="http://schemas.microsoft.com/office/drawing/2014/main" id="{3623DC84-64F1-F040-EA81-F14E94E1A8BF}"/>
              </a:ext>
            </a:extLst>
          </p:cNvPr>
          <p:cNvPicPr>
            <a:picLocks noChangeAspect="1"/>
          </p:cNvPicPr>
          <p:nvPr/>
        </p:nvPicPr>
        <p:blipFill>
          <a:blip r:embed="rId8"/>
          <a:stretch>
            <a:fillRect/>
          </a:stretch>
        </p:blipFill>
        <p:spPr>
          <a:xfrm>
            <a:off x="4586367" y="4485954"/>
            <a:ext cx="1451882" cy="324000"/>
          </a:xfrm>
          <a:prstGeom prst="rect">
            <a:avLst/>
          </a:prstGeom>
        </p:spPr>
      </p:pic>
      <p:pic>
        <p:nvPicPr>
          <p:cNvPr id="6" name="Afbeelding 5">
            <a:extLst>
              <a:ext uri="{FF2B5EF4-FFF2-40B4-BE49-F238E27FC236}">
                <a16:creationId xmlns:a16="http://schemas.microsoft.com/office/drawing/2014/main" id="{1FBE9CFD-01C3-67CF-39EB-CF23DC7E1574}"/>
              </a:ext>
            </a:extLst>
          </p:cNvPr>
          <p:cNvPicPr>
            <a:picLocks noChangeAspect="1"/>
          </p:cNvPicPr>
          <p:nvPr/>
        </p:nvPicPr>
        <p:blipFill>
          <a:blip r:embed="rId9"/>
          <a:stretch>
            <a:fillRect/>
          </a:stretch>
        </p:blipFill>
        <p:spPr>
          <a:xfrm>
            <a:off x="2446014" y="4483091"/>
            <a:ext cx="1316585" cy="329727"/>
          </a:xfrm>
          <a:prstGeom prst="rect">
            <a:avLst/>
          </a:prstGeom>
        </p:spPr>
      </p:pic>
      <p:pic>
        <p:nvPicPr>
          <p:cNvPr id="7" name="Afbeelding 6">
            <a:extLst>
              <a:ext uri="{FF2B5EF4-FFF2-40B4-BE49-F238E27FC236}">
                <a16:creationId xmlns:a16="http://schemas.microsoft.com/office/drawing/2014/main" id="{94F96730-E07B-C1AE-520E-F0C2D1C7C513}"/>
              </a:ext>
            </a:extLst>
          </p:cNvPr>
          <p:cNvPicPr>
            <a:picLocks noChangeAspect="1"/>
          </p:cNvPicPr>
          <p:nvPr/>
        </p:nvPicPr>
        <p:blipFill>
          <a:blip r:embed="rId10"/>
          <a:stretch>
            <a:fillRect/>
          </a:stretch>
        </p:blipFill>
        <p:spPr>
          <a:xfrm>
            <a:off x="3871041" y="4485954"/>
            <a:ext cx="606884" cy="324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Google Shape;76;p15">
            <a:extLst>
              <a:ext uri="{FF2B5EF4-FFF2-40B4-BE49-F238E27FC236}">
                <a16:creationId xmlns:a16="http://schemas.microsoft.com/office/drawing/2014/main" id="{730213E4-7107-D4F2-AAA1-9F240EE1F308}"/>
              </a:ext>
            </a:extLst>
          </p:cNvPr>
          <p:cNvSpPr/>
          <p:nvPr/>
        </p:nvSpPr>
        <p:spPr>
          <a:xfrm>
            <a:off x="4527450" y="125"/>
            <a:ext cx="4830000" cy="5143500"/>
          </a:xfrm>
          <a:prstGeom prst="rect">
            <a:avLst/>
          </a:prstGeom>
          <a:solidFill>
            <a:srgbClr val="F4D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369825" y="1036128"/>
            <a:ext cx="4095300" cy="37240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lnSpc>
                <a:spcPct val="115000"/>
              </a:lnSpc>
              <a:buSzPts val="1100"/>
              <a:buNone/>
              <a:defRPr sz="800">
                <a:latin typeface="Helvetica Neue"/>
                <a:ea typeface="Helvetica Neue"/>
                <a:cs typeface="Helvetica Neue"/>
              </a:defRPr>
            </a:lvl1pPr>
          </a:lstStyle>
          <a:p>
            <a:r>
              <a:rPr lang="nl-NL" dirty="0"/>
              <a:t>Je streeft naar kostenreductie in je bedrijfsprocessen? Naar een toekomstbestendiger, circulair business model? Naar een sterkere positie in de markt? Bijvoorbeeld door efficiënter om te gaan met grondstoffen en materialen te hergebruiken. Of door over te stappen op een ander business model waarbij je je focust op het leveren van een dienst in plaatst van een product alleen. Of door jouw product van duurzamere materialen te maken.</a:t>
            </a:r>
          </a:p>
          <a:p>
            <a:endParaRPr lang="nl-NL" dirty="0"/>
          </a:p>
          <a:p>
            <a:r>
              <a:rPr lang="nl-NL" dirty="0"/>
              <a:t>Als jij je af vraagt hoe dat moet aanpakken, da</a:t>
            </a:r>
            <a:r>
              <a:rPr lang="nl" dirty="0"/>
              <a:t>n is deze CIRCO-track voor jou bedoeld!</a:t>
            </a:r>
            <a:endParaRPr lang="nl-NL" dirty="0"/>
          </a:p>
          <a:p>
            <a:endParaRPr lang="nl-NL" dirty="0"/>
          </a:p>
          <a:p>
            <a:r>
              <a:rPr lang="nl-NL" dirty="0"/>
              <a:t>Wij inspireren en ondersteunen je om in jouw bedrijf kansen te zien en te benutten en stappen te kunnen zetten op het gebied van verduurzaming en bedrijfseconomische stabiliteit en groei. Dit vraagt om andere producten, materialen, diensten én business modellen. Maar hoe maak je dit nu concreet en zet je dit om in de praktijk?</a:t>
            </a:r>
          </a:p>
          <a:p>
            <a:endParaRPr lang="nl-NL" dirty="0"/>
          </a:p>
          <a:p>
            <a:r>
              <a:rPr lang="nl-NL" dirty="0"/>
              <a:t>Vragen die allemaal aan bod komen in deze CIRCO track en die ook beantwoord zullen worden voor jouw specifieke situatie. Het unieke aan dit programma is, dat je dat samen doet met andere bedrijven uit jouw regio. Vanuit ieders eigen positie en businesscase zul je kennis opdoen over circulair ondernemen en wat dat voor jouw onderneming kan betekenen.</a:t>
            </a:r>
            <a:endParaRPr lang="nl" dirty="0"/>
          </a:p>
          <a:p>
            <a:endParaRPr lang="nl" dirty="0"/>
          </a:p>
          <a:p>
            <a:r>
              <a:rPr lang="nl" dirty="0"/>
              <a:t>Deze CIRCO-track wordt georganiseerd door </a:t>
            </a:r>
            <a:r>
              <a:rPr lang="nl-NL" dirty="0"/>
              <a:t>LIOF en Rabobank samen met de overige drie initiatiefnemers van de MKB Green Deal Sittard-Geleen </a:t>
            </a:r>
            <a:r>
              <a:rPr lang="nl" dirty="0"/>
              <a:t>en de landelijke organisatie CIRCO.</a:t>
            </a:r>
            <a:endParaRPr lang="nl-NL" dirty="0"/>
          </a:p>
          <a:p>
            <a:endParaRPr lang="nl-NL" dirty="0">
              <a:sym typeface="Helvetica Neue"/>
            </a:endParaRPr>
          </a:p>
        </p:txBody>
      </p:sp>
      <p:sp>
        <p:nvSpPr>
          <p:cNvPr id="2" name="Google Shape;67;p14">
            <a:extLst>
              <a:ext uri="{FF2B5EF4-FFF2-40B4-BE49-F238E27FC236}">
                <a16:creationId xmlns:a16="http://schemas.microsoft.com/office/drawing/2014/main" id="{D22E01CD-0691-9DC5-EC9E-BAD5F4D3B701}"/>
              </a:ext>
            </a:extLst>
          </p:cNvPr>
          <p:cNvSpPr txBox="1"/>
          <p:nvPr/>
        </p:nvSpPr>
        <p:spPr>
          <a:xfrm>
            <a:off x="369825" y="328242"/>
            <a:ext cx="4005300" cy="4677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None/>
              <a:defRPr sz="1600" b="1">
                <a:solidFill>
                  <a:srgbClr val="F4D23E"/>
                </a:solidFill>
                <a:latin typeface="Helvetica Neue"/>
                <a:ea typeface="Helvetica Neue"/>
                <a:cs typeface="Helvetica Neue"/>
              </a:defRPr>
            </a:lvl1pPr>
          </a:lstStyle>
          <a:p>
            <a:r>
              <a:rPr lang="nl" dirty="0">
                <a:sym typeface="Helvetica Neue"/>
              </a:rPr>
              <a:t>Algemene informatie</a:t>
            </a:r>
            <a:endParaRPr dirty="0"/>
          </a:p>
        </p:txBody>
      </p:sp>
      <p:sp>
        <p:nvSpPr>
          <p:cNvPr id="9" name="Google Shape;79;p15">
            <a:extLst>
              <a:ext uri="{FF2B5EF4-FFF2-40B4-BE49-F238E27FC236}">
                <a16:creationId xmlns:a16="http://schemas.microsoft.com/office/drawing/2014/main" id="{541818EC-008A-56EA-56E8-69F5D5934DA4}"/>
              </a:ext>
            </a:extLst>
          </p:cNvPr>
          <p:cNvSpPr txBox="1"/>
          <p:nvPr/>
        </p:nvSpPr>
        <p:spPr>
          <a:xfrm>
            <a:off x="4887589" y="189701"/>
            <a:ext cx="4256411"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nl" sz="800" i="1" dirty="0">
                <a:solidFill>
                  <a:schemeClr val="dk1"/>
                </a:solidFill>
              </a:rPr>
              <a:t>  </a:t>
            </a:r>
            <a:endParaRPr lang="nl" sz="8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nl" sz="8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b="1" dirty="0">
                <a:solidFill>
                  <a:schemeClr val="dk1"/>
                </a:solidFill>
              </a:rPr>
              <a:t>Sessie 1 - Ontdekken </a:t>
            </a:r>
            <a:r>
              <a:rPr lang="nl" sz="800" dirty="0">
                <a:solidFill>
                  <a:schemeClr val="dk1"/>
                </a:solidFill>
              </a:rPr>
              <a:t>I woensdag 26 april 2023 | 13:00-17:30</a:t>
            </a:r>
          </a:p>
          <a:p>
            <a:pPr marL="0" lvl="0" indent="0" algn="l" rtl="0">
              <a:lnSpc>
                <a:spcPct val="115000"/>
              </a:lnSpc>
              <a:spcBef>
                <a:spcPts val="0"/>
              </a:spcBef>
              <a:spcAft>
                <a:spcPts val="0"/>
              </a:spcAft>
              <a:buClr>
                <a:schemeClr val="dk1"/>
              </a:buClr>
              <a:buSzPts val="1100"/>
              <a:buFont typeface="Arial"/>
              <a:buNone/>
            </a:pPr>
            <a:r>
              <a:rPr lang="nl" sz="800" i="1" dirty="0">
                <a:solidFill>
                  <a:schemeClr val="dk1"/>
                </a:solidFill>
              </a:rPr>
              <a:t>Locatie: Rabobank Zuid-Limburg West  te Sittard-Geleen</a:t>
            </a:r>
            <a:endParaRPr sz="800"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nl"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Tijdens de eerste dag maak je kennis met de andere deelnemers. Gedurende de ochtend ga je aan de slag met een product of dienst van je eigen bedrijf. Je analyseert de huidige lineaire waardeketen en brengt in beeld waar waardevernietiging en verspilling plaatsvindt. Hier zitten circulaire kansen! </a:t>
            </a:r>
            <a:endParaRPr sz="800" dirty="0">
              <a:solidFill>
                <a:schemeClr val="dk1"/>
              </a:solidFill>
            </a:endParaRPr>
          </a:p>
          <a:p>
            <a:pPr lvl="0" algn="l" rtl="0">
              <a:lnSpc>
                <a:spcPct val="115000"/>
              </a:lnSpc>
              <a:spcBef>
                <a:spcPts val="0"/>
              </a:spcBef>
              <a:spcAft>
                <a:spcPts val="0"/>
              </a:spcAft>
              <a:buClr>
                <a:schemeClr val="dk1"/>
              </a:buClr>
              <a:buSzPts val="800"/>
            </a:pPr>
            <a:endParaRPr lang="nl" sz="800" dirty="0">
              <a:solidFill>
                <a:schemeClr val="dk1"/>
              </a:solidFill>
            </a:endParaRPr>
          </a:p>
          <a:p>
            <a:pPr lvl="0" algn="l" rtl="0">
              <a:lnSpc>
                <a:spcPct val="115000"/>
              </a:lnSpc>
              <a:spcBef>
                <a:spcPts val="0"/>
              </a:spcBef>
              <a:spcAft>
                <a:spcPts val="0"/>
              </a:spcAft>
              <a:buClr>
                <a:schemeClr val="dk1"/>
              </a:buClr>
              <a:buSzPts val="800"/>
            </a:pPr>
            <a:r>
              <a:rPr lang="nl" sz="800" i="1" dirty="0">
                <a:solidFill>
                  <a:schemeClr val="dk1"/>
                </a:solidFill>
              </a:rPr>
              <a:t>Huiswerk na deze sessie: Je selecteert de beste kans en formuleert een ambitie; je hebt een call met de CIRCO-trainer om jouw ideeën aan te scherpen.</a:t>
            </a:r>
            <a:endParaRPr sz="800"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b="1" dirty="0">
                <a:solidFill>
                  <a:schemeClr val="dk1"/>
                </a:solidFill>
              </a:rPr>
              <a:t>Sessie 2 - Ontwerpen </a:t>
            </a:r>
            <a:r>
              <a:rPr lang="nl" sz="800" dirty="0">
                <a:solidFill>
                  <a:schemeClr val="dk1"/>
                </a:solidFill>
              </a:rPr>
              <a:t>I dinsdag  9 mei 2023  | 13:00-16:00</a:t>
            </a:r>
          </a:p>
          <a:p>
            <a:pPr marL="0" lvl="0" indent="0" algn="l" rtl="0">
              <a:lnSpc>
                <a:spcPct val="115000"/>
              </a:lnSpc>
              <a:spcBef>
                <a:spcPts val="0"/>
              </a:spcBef>
              <a:spcAft>
                <a:spcPts val="0"/>
              </a:spcAft>
              <a:buClr>
                <a:schemeClr val="dk1"/>
              </a:buClr>
              <a:buSzPts val="1100"/>
              <a:buFont typeface="Arial"/>
              <a:buNone/>
            </a:pPr>
            <a:r>
              <a:rPr lang="nl" sz="800" i="1" dirty="0">
                <a:solidFill>
                  <a:schemeClr val="dk1"/>
                </a:solidFill>
              </a:rPr>
              <a:t>Online sessie</a:t>
            </a:r>
          </a:p>
          <a:p>
            <a:pPr marL="0" lvl="0" indent="0" algn="l" rtl="0">
              <a:lnSpc>
                <a:spcPct val="115000"/>
              </a:lnSpc>
              <a:spcBef>
                <a:spcPts val="0"/>
              </a:spcBef>
              <a:spcAft>
                <a:spcPts val="0"/>
              </a:spcAft>
              <a:buClr>
                <a:schemeClr val="dk1"/>
              </a:buClr>
              <a:buSzPts val="1100"/>
              <a:buFont typeface="Arial"/>
              <a:buNone/>
            </a:pPr>
            <a:endParaRPr lang="nl"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In de tweede sessie deel je je ambities met andere deelnemers, zodat zij je van nuttige input kunnen voorzien. Daarna ga je gericht aan de slag met de circulaire businessmodellen en designstrategiën. Je ontwikkelt je circulaire businessmodel en/of (her)ontwerpt je product of dienst.</a:t>
            </a: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 </a:t>
            </a:r>
            <a:endParaRPr sz="800" dirty="0">
              <a:solidFill>
                <a:schemeClr val="dk1"/>
              </a:solidFill>
            </a:endParaRPr>
          </a:p>
          <a:p>
            <a:pPr lvl="0" algn="l" rtl="0">
              <a:lnSpc>
                <a:spcPct val="115000"/>
              </a:lnSpc>
              <a:spcBef>
                <a:spcPts val="0"/>
              </a:spcBef>
              <a:spcAft>
                <a:spcPts val="0"/>
              </a:spcAft>
              <a:buClr>
                <a:schemeClr val="dk1"/>
              </a:buClr>
              <a:buSzPts val="800"/>
            </a:pPr>
            <a:r>
              <a:rPr lang="nl" sz="800" i="1" dirty="0">
                <a:solidFill>
                  <a:schemeClr val="dk1"/>
                </a:solidFill>
              </a:rPr>
              <a:t>Huiswerk na deze sessie: Je brengt alle verandering in kaart en maakt een overzicht van alle acties die nodig zijn.</a:t>
            </a:r>
            <a:endParaRPr sz="800"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b="1" dirty="0">
                <a:solidFill>
                  <a:schemeClr val="dk1"/>
                </a:solidFill>
              </a:rPr>
              <a:t>Sessie 3 – Toepassen </a:t>
            </a:r>
            <a:r>
              <a:rPr lang="nl" sz="800" dirty="0">
                <a:solidFill>
                  <a:schemeClr val="dk1"/>
                </a:solidFill>
              </a:rPr>
              <a:t>I woensdag 24 mei 2023 | 13:00-17:30</a:t>
            </a:r>
          </a:p>
          <a:p>
            <a:pPr marL="0" lvl="0" indent="0" algn="l" rtl="0">
              <a:lnSpc>
                <a:spcPct val="115000"/>
              </a:lnSpc>
              <a:spcBef>
                <a:spcPts val="0"/>
              </a:spcBef>
              <a:spcAft>
                <a:spcPts val="0"/>
              </a:spcAft>
              <a:buClr>
                <a:schemeClr val="dk1"/>
              </a:buClr>
              <a:buSzPts val="1100"/>
              <a:buFont typeface="Arial"/>
              <a:buNone/>
            </a:pPr>
            <a:r>
              <a:rPr lang="nl" sz="800" i="1" dirty="0">
                <a:solidFill>
                  <a:schemeClr val="dk1"/>
                </a:solidFill>
              </a:rPr>
              <a:t>Op locatie bij deelnemer</a:t>
            </a:r>
            <a:endParaRPr sz="800"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nl"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In deze laatste sessie word je voorbereid om de stap te maken naar de realisatie van circulaire producten, diensten en businessmodellen. We kijken daarbij naar technische en commerciële haalbaarheid, de gevolgen hiervan voor bedrijfsvoering en de circulaire impact. Tevens wissel je jouw plannen uit met de overige deelnemers in de track en eventuele genodigden.</a:t>
            </a:r>
          </a:p>
        </p:txBody>
      </p:sp>
      <p:pic>
        <p:nvPicPr>
          <p:cNvPr id="10" name="Google Shape;80;p15">
            <a:extLst>
              <a:ext uri="{FF2B5EF4-FFF2-40B4-BE49-F238E27FC236}">
                <a16:creationId xmlns:a16="http://schemas.microsoft.com/office/drawing/2014/main" id="{AF9D9FCA-D680-FC48-6876-A6443663E514}"/>
              </a:ext>
            </a:extLst>
          </p:cNvPr>
          <p:cNvPicPr preferRelativeResize="0"/>
          <p:nvPr/>
        </p:nvPicPr>
        <p:blipFill>
          <a:blip r:embed="rId3">
            <a:alphaModFix/>
          </a:blip>
          <a:stretch>
            <a:fillRect/>
          </a:stretch>
        </p:blipFill>
        <p:spPr>
          <a:xfrm>
            <a:off x="4590177" y="3658005"/>
            <a:ext cx="279925" cy="299472"/>
          </a:xfrm>
          <a:prstGeom prst="rect">
            <a:avLst/>
          </a:prstGeom>
          <a:noFill/>
          <a:ln>
            <a:noFill/>
          </a:ln>
        </p:spPr>
      </p:pic>
      <p:pic>
        <p:nvPicPr>
          <p:cNvPr id="11" name="Google Shape;81;p15">
            <a:extLst>
              <a:ext uri="{FF2B5EF4-FFF2-40B4-BE49-F238E27FC236}">
                <a16:creationId xmlns:a16="http://schemas.microsoft.com/office/drawing/2014/main" id="{B9852115-BC38-EC96-9A93-BD0DDCA8D0E2}"/>
              </a:ext>
            </a:extLst>
          </p:cNvPr>
          <p:cNvPicPr preferRelativeResize="0"/>
          <p:nvPr/>
        </p:nvPicPr>
        <p:blipFill>
          <a:blip r:embed="rId4">
            <a:alphaModFix/>
          </a:blip>
          <a:stretch>
            <a:fillRect/>
          </a:stretch>
        </p:blipFill>
        <p:spPr>
          <a:xfrm>
            <a:off x="4539156" y="599822"/>
            <a:ext cx="365782" cy="365782"/>
          </a:xfrm>
          <a:prstGeom prst="rect">
            <a:avLst/>
          </a:prstGeom>
          <a:noFill/>
          <a:ln>
            <a:noFill/>
          </a:ln>
        </p:spPr>
      </p:pic>
      <p:pic>
        <p:nvPicPr>
          <p:cNvPr id="12" name="Google Shape;82;p15">
            <a:extLst>
              <a:ext uri="{FF2B5EF4-FFF2-40B4-BE49-F238E27FC236}">
                <a16:creationId xmlns:a16="http://schemas.microsoft.com/office/drawing/2014/main" id="{605E36AE-81EE-A563-D06A-EB3A4FD11EF4}"/>
              </a:ext>
            </a:extLst>
          </p:cNvPr>
          <p:cNvPicPr preferRelativeResize="0"/>
          <p:nvPr/>
        </p:nvPicPr>
        <p:blipFill>
          <a:blip r:embed="rId5">
            <a:alphaModFix/>
          </a:blip>
          <a:stretch>
            <a:fillRect/>
          </a:stretch>
        </p:blipFill>
        <p:spPr>
          <a:xfrm rot="2497588">
            <a:off x="4617105" y="2106027"/>
            <a:ext cx="279925" cy="364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Google Shape;76;p15">
            <a:extLst>
              <a:ext uri="{FF2B5EF4-FFF2-40B4-BE49-F238E27FC236}">
                <a16:creationId xmlns:a16="http://schemas.microsoft.com/office/drawing/2014/main" id="{730213E4-7107-D4F2-AAA1-9F240EE1F308}"/>
              </a:ext>
            </a:extLst>
          </p:cNvPr>
          <p:cNvSpPr/>
          <p:nvPr/>
        </p:nvSpPr>
        <p:spPr>
          <a:xfrm>
            <a:off x="4527450" y="125"/>
            <a:ext cx="4830000" cy="5143500"/>
          </a:xfrm>
          <a:prstGeom prst="rect">
            <a:avLst/>
          </a:prstGeom>
          <a:solidFill>
            <a:srgbClr val="F4D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4733775" y="668907"/>
            <a:ext cx="4005300" cy="163118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SzPts val="1100"/>
              <a:buNone/>
              <a:defRPr sz="800">
                <a:latin typeface="Helvetica Neue"/>
                <a:ea typeface="Helvetica Neue"/>
                <a:cs typeface="Helvetica Neue"/>
              </a:defRPr>
            </a:lvl1pPr>
          </a:lstStyle>
          <a:p>
            <a:r>
              <a:rPr lang="nl-NL" dirty="0"/>
              <a:t>Het eindresultaat van de deze drie-dagdelen track is een degelijk plan van aanpak en een eerste gerealiseerde stap naar een duurzamere onderneming. </a:t>
            </a:r>
          </a:p>
          <a:p>
            <a:endParaRPr lang="nl-NL" dirty="0"/>
          </a:p>
          <a:p>
            <a:r>
              <a:rPr lang="nl-NL" dirty="0"/>
              <a:t>Daarmee kun je jouw bedrijf niet alleen duurzamer maken maar realiseer je ook:</a:t>
            </a:r>
          </a:p>
          <a:p>
            <a:pPr marL="171450" indent="-171450">
              <a:lnSpc>
                <a:spcPct val="150000"/>
              </a:lnSpc>
              <a:buFont typeface="Arial" panose="020B0604020202020204" pitchFamily="34" charset="0"/>
              <a:buChar char="•"/>
            </a:pPr>
            <a:r>
              <a:rPr lang="nl-NL" dirty="0"/>
              <a:t>minder kosten, want minder afval.</a:t>
            </a:r>
          </a:p>
          <a:p>
            <a:pPr marL="171450" indent="-171450">
              <a:lnSpc>
                <a:spcPct val="150000"/>
              </a:lnSpc>
              <a:buFont typeface="Arial" panose="020B0604020202020204" pitchFamily="34" charset="0"/>
              <a:buChar char="•"/>
            </a:pPr>
            <a:r>
              <a:rPr lang="nl-NL" dirty="0"/>
              <a:t>meer omzet.</a:t>
            </a:r>
          </a:p>
          <a:p>
            <a:pPr marL="171450" indent="-171450">
              <a:lnSpc>
                <a:spcPct val="150000"/>
              </a:lnSpc>
              <a:buFont typeface="Arial" panose="020B0604020202020204" pitchFamily="34" charset="0"/>
              <a:buChar char="•"/>
            </a:pPr>
            <a:r>
              <a:rPr lang="nl-NL" dirty="0"/>
              <a:t>een sterkere positie in de keten door jouw ‘</a:t>
            </a:r>
            <a:r>
              <a:rPr lang="nl-NL" dirty="0" err="1"/>
              <a:t>license</a:t>
            </a:r>
            <a:r>
              <a:rPr lang="nl-NL" dirty="0"/>
              <a:t> </a:t>
            </a:r>
            <a:r>
              <a:rPr lang="nl-NL" dirty="0" err="1"/>
              <a:t>to</a:t>
            </a:r>
            <a:r>
              <a:rPr lang="nl-NL" dirty="0"/>
              <a:t> produce’.</a:t>
            </a:r>
          </a:p>
          <a:p>
            <a:pPr marL="171450" indent="-171450">
              <a:lnSpc>
                <a:spcPct val="150000"/>
              </a:lnSpc>
              <a:buFont typeface="Arial" panose="020B0604020202020204" pitchFamily="34" charset="0"/>
              <a:buChar char="•"/>
            </a:pPr>
            <a:endParaRPr lang="nl-NL" dirty="0"/>
          </a:p>
          <a:p>
            <a:endParaRPr lang="nl-NL" dirty="0"/>
          </a:p>
        </p:txBody>
      </p:sp>
      <p:sp>
        <p:nvSpPr>
          <p:cNvPr id="69" name="Google Shape;69;p14"/>
          <p:cNvSpPr txBox="1"/>
          <p:nvPr/>
        </p:nvSpPr>
        <p:spPr>
          <a:xfrm>
            <a:off x="4733775" y="344307"/>
            <a:ext cx="40404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 sz="1600" b="1" dirty="0">
                <a:solidFill>
                  <a:srgbClr val="FFFFFF"/>
                </a:solidFill>
                <a:latin typeface="Helvetica Neue"/>
                <a:ea typeface="Helvetica Neue"/>
                <a:cs typeface="Helvetica Neue"/>
                <a:sym typeface="Helvetica Neue"/>
              </a:rPr>
              <a:t>Wat levert het op?</a:t>
            </a:r>
            <a:endParaRPr sz="1600" b="1" dirty="0">
              <a:solidFill>
                <a:srgbClr val="FFFFFF"/>
              </a:solidFill>
              <a:latin typeface="Helvetica Neue"/>
              <a:ea typeface="Helvetica Neue"/>
              <a:cs typeface="Helvetica Neue"/>
              <a:sym typeface="Helvetica Neue"/>
            </a:endParaRPr>
          </a:p>
        </p:txBody>
      </p:sp>
      <p:sp>
        <p:nvSpPr>
          <p:cNvPr id="4" name="Google Shape;66;p14">
            <a:extLst>
              <a:ext uri="{FF2B5EF4-FFF2-40B4-BE49-F238E27FC236}">
                <a16:creationId xmlns:a16="http://schemas.microsoft.com/office/drawing/2014/main" id="{117E084F-8AD7-6E69-A67E-4460F64B1589}"/>
              </a:ext>
            </a:extLst>
          </p:cNvPr>
          <p:cNvSpPr txBox="1"/>
          <p:nvPr/>
        </p:nvSpPr>
        <p:spPr>
          <a:xfrm>
            <a:off x="369825" y="2330488"/>
            <a:ext cx="4095300" cy="273302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lnSpc>
                <a:spcPct val="115000"/>
              </a:lnSpc>
              <a:buSzPts val="1100"/>
              <a:buNone/>
              <a:defRPr sz="800">
                <a:latin typeface="Helvetica Neue"/>
                <a:ea typeface="Helvetica Neue"/>
                <a:cs typeface="Helvetica Neue"/>
              </a:defRPr>
            </a:lvl1pPr>
          </a:lstStyle>
          <a:p>
            <a:pPr marL="171450" indent="-171450">
              <a:buFont typeface="Arial" panose="020B0604020202020204" pitchFamily="34" charset="0"/>
              <a:buChar char="•"/>
            </a:pPr>
            <a:r>
              <a:rPr lang="nl-NL" dirty="0"/>
              <a:t>Circulair ondernemen biedt nieuwe businesskansen! Je vergroot je concurrentiekracht, je creëert nieuwe waarden voor je bedrijf en je klanten.</a:t>
            </a:r>
          </a:p>
          <a:p>
            <a:r>
              <a:rPr lang="nl-NL" dirty="0"/>
              <a:t> </a:t>
            </a:r>
          </a:p>
          <a:p>
            <a:pPr marL="171450" indent="-171450">
              <a:buFont typeface="Arial" panose="020B0604020202020204" pitchFamily="34" charset="0"/>
              <a:buChar char="•"/>
            </a:pPr>
            <a:r>
              <a:rPr lang="nl-NL" dirty="0"/>
              <a:t>Het is een herijking van je business model. Is deze toekomstbestendig en welke nieuwe visies zijn er op dit gebied?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Duurzame bedrijven groeien sneller, zijn aantrekkelijker voor werknemers en hebben een betere uitgangspositie in deze dynamische tijden.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Meedoen aan CIRCO biedt veel kansen om aan te haken op een breder netwerk, contact met andere sectoren en een groeiende (regionale)  community.</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Samenwerken –binnen en buiten ketenverband- maakt ideeën slimmer én beter uitvoerbaar.</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Je krijgt toegang tot actuele kennis en concreet bruikbare tools met inhoudelijke experts</a:t>
            </a:r>
          </a:p>
          <a:p>
            <a:endParaRPr lang="nl-NL" dirty="0"/>
          </a:p>
        </p:txBody>
      </p:sp>
      <p:sp>
        <p:nvSpPr>
          <p:cNvPr id="5" name="Google Shape;67;p14">
            <a:extLst>
              <a:ext uri="{FF2B5EF4-FFF2-40B4-BE49-F238E27FC236}">
                <a16:creationId xmlns:a16="http://schemas.microsoft.com/office/drawing/2014/main" id="{E77AC63D-EAD7-CB91-67B6-0851D2943C61}"/>
              </a:ext>
            </a:extLst>
          </p:cNvPr>
          <p:cNvSpPr txBox="1"/>
          <p:nvPr/>
        </p:nvSpPr>
        <p:spPr>
          <a:xfrm>
            <a:off x="369825" y="1959075"/>
            <a:ext cx="4005300" cy="4677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None/>
              <a:defRPr sz="1600" b="1">
                <a:solidFill>
                  <a:srgbClr val="F4D23E"/>
                </a:solidFill>
                <a:latin typeface="Helvetica Neue"/>
                <a:ea typeface="Helvetica Neue"/>
                <a:cs typeface="Helvetica Neue"/>
              </a:defRPr>
            </a:lvl1pPr>
          </a:lstStyle>
          <a:p>
            <a:r>
              <a:rPr lang="nl" dirty="0">
                <a:sym typeface="Helvetica Neue"/>
              </a:rPr>
              <a:t>Waarom wil je meedoen?</a:t>
            </a:r>
            <a:endParaRPr dirty="0"/>
          </a:p>
        </p:txBody>
      </p:sp>
      <p:sp>
        <p:nvSpPr>
          <p:cNvPr id="8" name="Google Shape;77;p15">
            <a:extLst>
              <a:ext uri="{FF2B5EF4-FFF2-40B4-BE49-F238E27FC236}">
                <a16:creationId xmlns:a16="http://schemas.microsoft.com/office/drawing/2014/main" id="{6FA5C0AA-F93D-E879-0F16-BA800BB3BB81}"/>
              </a:ext>
            </a:extLst>
          </p:cNvPr>
          <p:cNvSpPr txBox="1"/>
          <p:nvPr/>
        </p:nvSpPr>
        <p:spPr>
          <a:xfrm>
            <a:off x="404925" y="668907"/>
            <a:ext cx="4005300"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Het programma is opgezet om de kennis, ervaring en energie van alle aanwezigen optimaal te benutten met een minimale tijdsbesteding. De begeleiding wordt gedaan door twee ervaren CIRCO trainers die kennis hebben binnen diverse sectoren en je stap voor stap meenemen in je eigen circulaire propositie.</a:t>
            </a:r>
          </a:p>
          <a:p>
            <a:pPr marL="0" lvl="0" indent="0" algn="l" rtl="0">
              <a:lnSpc>
                <a:spcPct val="115000"/>
              </a:lnSpc>
              <a:spcBef>
                <a:spcPts val="0"/>
              </a:spcBef>
              <a:spcAft>
                <a:spcPts val="0"/>
              </a:spcAft>
              <a:buClr>
                <a:schemeClr val="dk1"/>
              </a:buClr>
              <a:buSzPts val="1100"/>
              <a:buFont typeface="Arial"/>
              <a:buNone/>
            </a:pPr>
            <a:endParaRPr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De track  bestaat uit drie halve dagen waarin er fysiek en online contact tussen de trainers en alle deelnemers is. Tussen deze contactmomenten wordt individueel aan de eigen case gewerkt. De totale tijdsinvestering is ongeveer 20 uur. </a:t>
            </a:r>
            <a:endParaRPr sz="800" dirty="0">
              <a:solidFill>
                <a:schemeClr val="dk1"/>
              </a:solidFill>
            </a:endParaRPr>
          </a:p>
        </p:txBody>
      </p:sp>
      <p:sp>
        <p:nvSpPr>
          <p:cNvPr id="9" name="Google Shape;78;p15">
            <a:extLst>
              <a:ext uri="{FF2B5EF4-FFF2-40B4-BE49-F238E27FC236}">
                <a16:creationId xmlns:a16="http://schemas.microsoft.com/office/drawing/2014/main" id="{F9F2F4C7-9C40-E0C4-38D3-5FF0898FE226}"/>
              </a:ext>
            </a:extLst>
          </p:cNvPr>
          <p:cNvSpPr txBox="1"/>
          <p:nvPr/>
        </p:nvSpPr>
        <p:spPr>
          <a:xfrm>
            <a:off x="404925" y="344307"/>
            <a:ext cx="39618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 sz="1600" b="1" dirty="0">
                <a:solidFill>
                  <a:srgbClr val="F4D23E"/>
                </a:solidFill>
                <a:latin typeface="Helvetica Neue"/>
                <a:ea typeface="Helvetica Neue"/>
                <a:cs typeface="Helvetica Neue"/>
                <a:sym typeface="Helvetica Neue"/>
              </a:rPr>
              <a:t>De Track</a:t>
            </a:r>
            <a:endParaRPr dirty="0">
              <a:solidFill>
                <a:srgbClr val="F4D23E"/>
              </a:solidFill>
            </a:endParaRPr>
          </a:p>
        </p:txBody>
      </p:sp>
      <p:sp>
        <p:nvSpPr>
          <p:cNvPr id="2" name="Google Shape;68;p14">
            <a:extLst>
              <a:ext uri="{FF2B5EF4-FFF2-40B4-BE49-F238E27FC236}">
                <a16:creationId xmlns:a16="http://schemas.microsoft.com/office/drawing/2014/main" id="{96C0E8CF-B4AA-9FA4-D7B8-E6643176BB82}"/>
              </a:ext>
            </a:extLst>
          </p:cNvPr>
          <p:cNvSpPr txBox="1"/>
          <p:nvPr/>
        </p:nvSpPr>
        <p:spPr>
          <a:xfrm>
            <a:off x="4733775" y="2330488"/>
            <a:ext cx="4005300" cy="174198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SzPts val="1100"/>
              <a:buNone/>
              <a:defRPr sz="800">
                <a:latin typeface="Helvetica Neue"/>
                <a:ea typeface="Helvetica Neue"/>
                <a:cs typeface="Helvetica Neue"/>
              </a:defRPr>
            </a:lvl1pPr>
          </a:lstStyle>
          <a:p>
            <a:pPr marL="171450" indent="-171450">
              <a:buFont typeface="Arial" panose="020B0604020202020204" pitchFamily="34" charset="0"/>
              <a:buChar char="•"/>
            </a:pPr>
            <a:r>
              <a:rPr lang="nl-NL" dirty="0"/>
              <a:t>Per bedrijf kost deelname aan deze CIRCO Track </a:t>
            </a:r>
            <a:r>
              <a:rPr lang="nl-NL" b="1" dirty="0"/>
              <a:t>€ 550,- incl. BTW</a:t>
            </a:r>
            <a:r>
              <a:rPr lang="nl-NL" dirty="0"/>
              <a:t>. Voor dit bedrag kunnen minimaal 2 en maximaal 3 personen per bedrijf, 3 dagdelen volledig verzorgde track volgen.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De werkelijke kosten bedragen € 2.200 per bedrijf. Echter LIOF neemt via het programma LimburgToekomstbestendig 75% van die kosten voor haar rekening waardoor de kosten voor jou slechts € 550 bedragen.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u="sng" dirty="0"/>
              <a:t>Deze korting is alleen geldig voor Limburgse MKB ondernemingen</a:t>
            </a:r>
            <a:r>
              <a:rPr lang="nl-NL" dirty="0"/>
              <a:t>. Is jouw bedrijf geen MKB onderneming of geen Limburgs bedrijf dan ben je ook van harte welkom om deel te nemen maar betaal je de werkelijke kosten</a:t>
            </a:r>
          </a:p>
        </p:txBody>
      </p:sp>
      <p:sp>
        <p:nvSpPr>
          <p:cNvPr id="10" name="Google Shape;69;p14">
            <a:extLst>
              <a:ext uri="{FF2B5EF4-FFF2-40B4-BE49-F238E27FC236}">
                <a16:creationId xmlns:a16="http://schemas.microsoft.com/office/drawing/2014/main" id="{490B96B5-73C3-27AA-573A-58C3C8E9D65C}"/>
              </a:ext>
            </a:extLst>
          </p:cNvPr>
          <p:cNvSpPr txBox="1"/>
          <p:nvPr/>
        </p:nvSpPr>
        <p:spPr>
          <a:xfrm>
            <a:off x="4733775" y="1986160"/>
            <a:ext cx="40404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 sz="1600" b="1" dirty="0">
                <a:solidFill>
                  <a:srgbClr val="FFFFFF"/>
                </a:solidFill>
                <a:latin typeface="Helvetica Neue"/>
                <a:ea typeface="Helvetica Neue"/>
                <a:cs typeface="Helvetica Neue"/>
                <a:sym typeface="Helvetica Neue"/>
              </a:rPr>
              <a:t>Wat is jouw investering?</a:t>
            </a:r>
            <a:endParaRPr sz="1600" b="1"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6365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Google Shape;76;p15">
            <a:extLst>
              <a:ext uri="{FF2B5EF4-FFF2-40B4-BE49-F238E27FC236}">
                <a16:creationId xmlns:a16="http://schemas.microsoft.com/office/drawing/2014/main" id="{730213E4-7107-D4F2-AAA1-9F240EE1F308}"/>
              </a:ext>
            </a:extLst>
          </p:cNvPr>
          <p:cNvSpPr/>
          <p:nvPr/>
        </p:nvSpPr>
        <p:spPr>
          <a:xfrm>
            <a:off x="4527450" y="125"/>
            <a:ext cx="4830000" cy="5143500"/>
          </a:xfrm>
          <a:prstGeom prst="rect">
            <a:avLst/>
          </a:prstGeom>
          <a:solidFill>
            <a:srgbClr val="F4D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p14">
            <a:extLst>
              <a:ext uri="{FF2B5EF4-FFF2-40B4-BE49-F238E27FC236}">
                <a16:creationId xmlns:a16="http://schemas.microsoft.com/office/drawing/2014/main" id="{ECDB9506-C23D-0211-A9BE-C29C03C8EBAA}"/>
              </a:ext>
            </a:extLst>
          </p:cNvPr>
          <p:cNvSpPr txBox="1"/>
          <p:nvPr/>
        </p:nvSpPr>
        <p:spPr>
          <a:xfrm>
            <a:off x="367103" y="669019"/>
            <a:ext cx="4005300" cy="14588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SzPts val="1100"/>
              <a:buNone/>
              <a:defRPr sz="800">
                <a:latin typeface="Helvetica Neue"/>
                <a:ea typeface="Helvetica Neue"/>
                <a:cs typeface="Helvetica Neue"/>
              </a:defRPr>
            </a:lvl1pPr>
          </a:lstStyle>
          <a:p>
            <a:r>
              <a:rPr lang="nl" dirty="0"/>
              <a:t>Maakbedrijven en hun toeleveranciers die gevestigd zijn in de gemeente regio Sittard-Geleen, die willen ontdekken wat de circulaire economie voor het bedrijf kan betekenen en hoe je het praktisch toepasbaar maakt.</a:t>
            </a:r>
          </a:p>
          <a:p>
            <a:endParaRPr lang="nl" dirty="0"/>
          </a:p>
          <a:p>
            <a:r>
              <a:rPr lang="nl" dirty="0"/>
              <a:t>Ben je tevens een MKB onderneming dan kun je in de meeste gevallen aanspraak maken op 75% korting op de deelnamekosten.</a:t>
            </a:r>
          </a:p>
          <a:p>
            <a:endParaRPr lang="nl" dirty="0"/>
          </a:p>
          <a:p>
            <a:r>
              <a:rPr lang="nl-NL" dirty="0"/>
              <a:t>Ook niet-MKB ondernemingen (uit de regio) zijn meer dan welkom. Zij kunnen helaas geen aanspraak maken op de korting op deelnamekosten</a:t>
            </a:r>
            <a:endParaRPr dirty="0"/>
          </a:p>
        </p:txBody>
      </p:sp>
      <p:sp>
        <p:nvSpPr>
          <p:cNvPr id="7" name="Google Shape;69;p14">
            <a:extLst>
              <a:ext uri="{FF2B5EF4-FFF2-40B4-BE49-F238E27FC236}">
                <a16:creationId xmlns:a16="http://schemas.microsoft.com/office/drawing/2014/main" id="{D3004392-F406-3589-00DB-B51C680FA8A9}"/>
              </a:ext>
            </a:extLst>
          </p:cNvPr>
          <p:cNvSpPr txBox="1"/>
          <p:nvPr/>
        </p:nvSpPr>
        <p:spPr>
          <a:xfrm>
            <a:off x="367103" y="201229"/>
            <a:ext cx="4040400" cy="4677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None/>
              <a:defRPr sz="1600" b="1">
                <a:solidFill>
                  <a:srgbClr val="F4D23E"/>
                </a:solidFill>
                <a:latin typeface="Helvetica Neue"/>
                <a:ea typeface="Helvetica Neue"/>
                <a:cs typeface="Helvetica Neue"/>
              </a:defRPr>
            </a:lvl1pPr>
          </a:lstStyle>
          <a:p>
            <a:r>
              <a:rPr lang="nl" dirty="0">
                <a:sym typeface="Helvetica Neue"/>
              </a:rPr>
              <a:t>Wie kan meedoen?</a:t>
            </a:r>
            <a:endParaRPr dirty="0">
              <a:sym typeface="Helvetica Neue"/>
            </a:endParaRPr>
          </a:p>
        </p:txBody>
      </p:sp>
      <p:sp>
        <p:nvSpPr>
          <p:cNvPr id="4" name="Google Shape;54;p2">
            <a:extLst>
              <a:ext uri="{FF2B5EF4-FFF2-40B4-BE49-F238E27FC236}">
                <a16:creationId xmlns:a16="http://schemas.microsoft.com/office/drawing/2014/main" id="{A2D246F5-672A-677A-0405-5427BA21419A}"/>
              </a:ext>
            </a:extLst>
          </p:cNvPr>
          <p:cNvSpPr txBox="1"/>
          <p:nvPr/>
        </p:nvSpPr>
        <p:spPr>
          <a:xfrm>
            <a:off x="4733775" y="669019"/>
            <a:ext cx="3745575" cy="2777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
              <a:buFont typeface="Arial"/>
              <a:buNone/>
            </a:pPr>
            <a:r>
              <a:rPr lang="nl-NL" sz="800" b="1" dirty="0">
                <a:solidFill>
                  <a:schemeClr val="tx1"/>
                </a:solidFill>
              </a:rPr>
              <a:t>Business Innovatieteam Limburg - Rabobank  |  John Janssen</a:t>
            </a: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hlinkClick r:id="rId3">
                  <a:extLst>
                    <a:ext uri="{A12FA001-AC4F-418D-AE19-62706E023703}">
                      <ahyp:hlinkClr xmlns:ahyp="http://schemas.microsoft.com/office/drawing/2018/hyperlinkcolor" val="tx"/>
                    </a:ext>
                  </a:extLst>
                </a:hlinkClick>
              </a:rPr>
              <a:t>john.janssen@rabobank.nl</a:t>
            </a: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rPr>
              <a:t>06 13 44 03 79</a:t>
            </a:r>
          </a:p>
          <a:p>
            <a:pPr marL="0" marR="0" lvl="0" indent="0" algn="l" rtl="0">
              <a:lnSpc>
                <a:spcPct val="100000"/>
              </a:lnSpc>
              <a:spcBef>
                <a:spcPts val="0"/>
              </a:spcBef>
              <a:spcAft>
                <a:spcPts val="0"/>
              </a:spcAft>
              <a:buClr>
                <a:srgbClr val="000000"/>
              </a:buClr>
              <a:buSzPts val="650"/>
              <a:buFont typeface="Arial"/>
              <a:buNone/>
            </a:pP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b="1" dirty="0">
                <a:solidFill>
                  <a:schemeClr val="tx1"/>
                </a:solidFill>
              </a:rPr>
              <a:t>Business Innovatieteam Limburg - Rabobank  |  Richard van der Snoek</a:t>
            </a: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hlinkClick r:id="rId4">
                  <a:extLst>
                    <a:ext uri="{A12FA001-AC4F-418D-AE19-62706E023703}">
                      <ahyp:hlinkClr xmlns:ahyp="http://schemas.microsoft.com/office/drawing/2018/hyperlinkcolor" val="tx"/>
                    </a:ext>
                  </a:extLst>
                </a:hlinkClick>
              </a:rPr>
              <a:t>richard.van.der.snoek@rabobank.nl</a:t>
            </a: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rPr>
              <a:t>06 20 60 88 68</a:t>
            </a:r>
          </a:p>
          <a:p>
            <a:pPr marL="0" marR="0" lvl="0" indent="0" algn="l" rtl="0">
              <a:lnSpc>
                <a:spcPct val="100000"/>
              </a:lnSpc>
              <a:spcBef>
                <a:spcPts val="0"/>
              </a:spcBef>
              <a:spcAft>
                <a:spcPts val="0"/>
              </a:spcAft>
              <a:buClr>
                <a:srgbClr val="000000"/>
              </a:buClr>
              <a:buSzPts val="650"/>
              <a:buFont typeface="Arial"/>
              <a:buNone/>
            </a:pP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b="1" dirty="0">
                <a:solidFill>
                  <a:schemeClr val="tx1"/>
                </a:solidFill>
              </a:rPr>
              <a:t>LIOF  |  Charles Mevis</a:t>
            </a: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hlinkClick r:id="rId5">
                  <a:extLst>
                    <a:ext uri="{A12FA001-AC4F-418D-AE19-62706E023703}">
                      <ahyp:hlinkClr xmlns:ahyp="http://schemas.microsoft.com/office/drawing/2018/hyperlinkcolor" val="tx"/>
                    </a:ext>
                  </a:extLst>
                </a:hlinkClick>
              </a:rPr>
              <a:t>charles.mevis@liof.nl</a:t>
            </a: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rPr>
              <a:t>06 11 36 87 81</a:t>
            </a:r>
            <a:endParaRPr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b="1" dirty="0" err="1">
                <a:solidFill>
                  <a:schemeClr val="tx1"/>
                </a:solidFill>
              </a:rPr>
              <a:t>StadsLab</a:t>
            </a:r>
            <a:r>
              <a:rPr lang="nl-NL" sz="800" b="1" dirty="0">
                <a:solidFill>
                  <a:schemeClr val="tx1"/>
                </a:solidFill>
              </a:rPr>
              <a:t> – MKB Green Deal  |  Marcel Stukker</a:t>
            </a:r>
          </a:p>
          <a:p>
            <a:pPr marL="0" marR="0" lvl="0" indent="0" algn="l" rtl="0">
              <a:lnSpc>
                <a:spcPct val="100000"/>
              </a:lnSpc>
              <a:spcBef>
                <a:spcPts val="0"/>
              </a:spcBef>
              <a:spcAft>
                <a:spcPts val="0"/>
              </a:spcAft>
              <a:buClr>
                <a:srgbClr val="000000"/>
              </a:buClr>
              <a:buSzPts val="650"/>
              <a:buFont typeface="Arial"/>
              <a:buNone/>
            </a:pPr>
            <a:r>
              <a:rPr lang="nl-NL" sz="800" dirty="0">
                <a:solidFill>
                  <a:schemeClr val="tx1"/>
                </a:solidFill>
                <a:hlinkClick r:id="rId6">
                  <a:extLst>
                    <a:ext uri="{A12FA001-AC4F-418D-AE19-62706E023703}">
                      <ahyp:hlinkClr xmlns:ahyp="http://schemas.microsoft.com/office/drawing/2018/hyperlinkcolor" val="tx"/>
                    </a:ext>
                  </a:extLst>
                </a:hlinkClick>
              </a:rPr>
              <a:t>marcel.stukker@stadslabssittardgeleen.nl</a:t>
            </a: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r>
              <a:rPr lang="nl-NL" sz="800" dirty="0">
                <a:solidFill>
                  <a:schemeClr val="dk1"/>
                </a:solidFill>
              </a:rPr>
              <a:t>06 53 54 67 20</a:t>
            </a:r>
          </a:p>
          <a:p>
            <a:pPr marL="0" marR="0" lvl="0" indent="0" algn="l" rtl="0">
              <a:lnSpc>
                <a:spcPct val="100000"/>
              </a:lnSpc>
              <a:spcBef>
                <a:spcPts val="0"/>
              </a:spcBef>
              <a:spcAft>
                <a:spcPts val="0"/>
              </a:spcAft>
              <a:buClr>
                <a:srgbClr val="000000"/>
              </a:buClr>
              <a:buSzPts val="650"/>
              <a:buFont typeface="Arial"/>
              <a:buNone/>
            </a:pPr>
            <a:endParaRPr sz="800" dirty="0">
              <a:solidFill>
                <a:schemeClr val="dk1"/>
              </a:solidFill>
            </a:endParaRPr>
          </a:p>
          <a:p>
            <a:pPr marL="0" marR="0" lvl="0" indent="0" algn="l" rtl="0">
              <a:lnSpc>
                <a:spcPct val="100000"/>
              </a:lnSpc>
              <a:spcBef>
                <a:spcPts val="0"/>
              </a:spcBef>
              <a:spcAft>
                <a:spcPts val="0"/>
              </a:spcAft>
              <a:buClr>
                <a:srgbClr val="000000"/>
              </a:buClr>
              <a:buSzPts val="650"/>
              <a:buFont typeface="Arial"/>
              <a:buNone/>
            </a:pPr>
            <a:r>
              <a:rPr lang="nl-NL" sz="800" b="1" dirty="0">
                <a:solidFill>
                  <a:schemeClr val="dk1"/>
                </a:solidFill>
              </a:rPr>
              <a:t>CIRCO Trainer  |  Bas </a:t>
            </a:r>
            <a:r>
              <a:rPr lang="nl-NL" sz="800" b="1" dirty="0" err="1">
                <a:solidFill>
                  <a:schemeClr val="dk1"/>
                </a:solidFill>
              </a:rPr>
              <a:t>Hillerström</a:t>
            </a:r>
            <a:endParaRPr lang="nl-NL" sz="800" b="1" dirty="0">
              <a:solidFill>
                <a:schemeClr val="dk1"/>
              </a:solidFill>
            </a:endParaRPr>
          </a:p>
          <a:p>
            <a:pPr marL="0" marR="0" lvl="0" indent="0" algn="l" rtl="0">
              <a:lnSpc>
                <a:spcPct val="100000"/>
              </a:lnSpc>
              <a:spcBef>
                <a:spcPts val="0"/>
              </a:spcBef>
              <a:spcAft>
                <a:spcPts val="0"/>
              </a:spcAft>
              <a:buClr>
                <a:srgbClr val="000000"/>
              </a:buClr>
              <a:buSzPts val="650"/>
              <a:buFont typeface="Arial"/>
              <a:buNone/>
            </a:pPr>
            <a:r>
              <a:rPr lang="nl-NL" sz="800" dirty="0">
                <a:solidFill>
                  <a:schemeClr val="dk1"/>
                </a:solidFill>
              </a:rPr>
              <a:t>bas@circonl.nl</a:t>
            </a:r>
            <a:endParaRPr sz="800" dirty="0">
              <a:solidFill>
                <a:schemeClr val="dk1"/>
              </a:solidFill>
            </a:endParaRPr>
          </a:p>
          <a:p>
            <a:pPr marL="0" marR="0" lvl="0" indent="0" algn="l" rtl="0">
              <a:lnSpc>
                <a:spcPct val="100000"/>
              </a:lnSpc>
              <a:spcBef>
                <a:spcPts val="0"/>
              </a:spcBef>
              <a:spcAft>
                <a:spcPts val="0"/>
              </a:spcAft>
              <a:buClr>
                <a:srgbClr val="000000"/>
              </a:buClr>
              <a:buSzPts val="650"/>
              <a:buFont typeface="Arial"/>
              <a:buNone/>
            </a:pPr>
            <a:endParaRPr sz="800" dirty="0">
              <a:solidFill>
                <a:schemeClr val="dk1"/>
              </a:solidFill>
            </a:endParaRPr>
          </a:p>
          <a:p>
            <a:pPr marL="0" marR="0" lvl="0" indent="0" algn="l" rtl="0">
              <a:lnSpc>
                <a:spcPct val="100000"/>
              </a:lnSpc>
              <a:spcBef>
                <a:spcPts val="0"/>
              </a:spcBef>
              <a:spcAft>
                <a:spcPts val="0"/>
              </a:spcAft>
              <a:buClr>
                <a:srgbClr val="000000"/>
              </a:buClr>
              <a:buSzPts val="650"/>
              <a:buFont typeface="Arial"/>
              <a:buNone/>
            </a:pPr>
            <a:r>
              <a:rPr lang="nl-NL" sz="800" b="1" dirty="0">
                <a:solidFill>
                  <a:schemeClr val="dk1"/>
                </a:solidFill>
              </a:rPr>
              <a:t>Aanmelden:</a:t>
            </a:r>
            <a:endParaRPr sz="800" b="1" dirty="0">
              <a:solidFill>
                <a:schemeClr val="dk1"/>
              </a:solidFill>
            </a:endParaRPr>
          </a:p>
          <a:p>
            <a:pPr marL="0" marR="0" lvl="0" indent="0" algn="l" rtl="0">
              <a:lnSpc>
                <a:spcPct val="100000"/>
              </a:lnSpc>
              <a:spcBef>
                <a:spcPts val="0"/>
              </a:spcBef>
              <a:spcAft>
                <a:spcPts val="0"/>
              </a:spcAft>
              <a:buClr>
                <a:srgbClr val="000000"/>
              </a:buClr>
              <a:buSzPts val="650"/>
              <a:buFont typeface="Arial"/>
              <a:buNone/>
            </a:pPr>
            <a:r>
              <a:rPr lang="nl-NL" sz="800" dirty="0">
                <a:solidFill>
                  <a:schemeClr val="dk1"/>
                </a:solidFill>
              </a:rPr>
              <a:t>Klik op </a:t>
            </a:r>
            <a:r>
              <a:rPr lang="nl-NL" sz="800" dirty="0">
                <a:solidFill>
                  <a:schemeClr val="tx1"/>
                </a:solidFill>
                <a:hlinkClick r:id="rId7">
                  <a:extLst>
                    <a:ext uri="{A12FA001-AC4F-418D-AE19-62706E023703}">
                      <ahyp:hlinkClr xmlns:ahyp="http://schemas.microsoft.com/office/drawing/2018/hyperlinkcolor" val="tx"/>
                    </a:ext>
                  </a:extLst>
                </a:hlinkClick>
              </a:rPr>
              <a:t>deze link</a:t>
            </a:r>
            <a:endParaRPr lang="nl-NL" sz="800" dirty="0">
              <a:solidFill>
                <a:schemeClr val="tx1"/>
              </a:solidFill>
            </a:endParaRPr>
          </a:p>
          <a:p>
            <a:pPr marL="0" marR="0" lvl="0" indent="0" algn="l" rtl="0">
              <a:lnSpc>
                <a:spcPct val="100000"/>
              </a:lnSpc>
              <a:spcBef>
                <a:spcPts val="0"/>
              </a:spcBef>
              <a:spcAft>
                <a:spcPts val="0"/>
              </a:spcAft>
              <a:buClr>
                <a:srgbClr val="000000"/>
              </a:buClr>
              <a:buSzPts val="650"/>
              <a:buFont typeface="Arial"/>
              <a:buNone/>
            </a:pPr>
            <a:endParaRPr sz="650" dirty="0">
              <a:solidFill>
                <a:schemeClr val="tx1"/>
              </a:solidFill>
            </a:endParaRPr>
          </a:p>
        </p:txBody>
      </p:sp>
      <p:sp>
        <p:nvSpPr>
          <p:cNvPr id="5" name="Google Shape;83;p15">
            <a:extLst>
              <a:ext uri="{FF2B5EF4-FFF2-40B4-BE49-F238E27FC236}">
                <a16:creationId xmlns:a16="http://schemas.microsoft.com/office/drawing/2014/main" id="{305B0B79-29D5-C78B-F7E3-07EECFCB690F}"/>
              </a:ext>
            </a:extLst>
          </p:cNvPr>
          <p:cNvSpPr txBox="1"/>
          <p:nvPr/>
        </p:nvSpPr>
        <p:spPr>
          <a:xfrm>
            <a:off x="367103" y="3039540"/>
            <a:ext cx="4005300"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CIRCO richt zich op het in beweging brengen van een nieuwe markt. Dit is een bewezen ontwerp methodiek waarmee je op een praktische manier aan de slag gaat met circulaire kansen voor jouw bedrijf. </a:t>
            </a:r>
          </a:p>
          <a:p>
            <a:pPr marL="0" lvl="0" indent="0" algn="l" rtl="0">
              <a:lnSpc>
                <a:spcPct val="115000"/>
              </a:lnSpc>
              <a:spcBef>
                <a:spcPts val="0"/>
              </a:spcBef>
              <a:spcAft>
                <a:spcPts val="0"/>
              </a:spcAft>
              <a:buClr>
                <a:schemeClr val="dk1"/>
              </a:buClr>
              <a:buSzPts val="1100"/>
              <a:buFont typeface="Arial"/>
              <a:buNone/>
            </a:pPr>
            <a:endParaRPr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Tijdens de track word je geholpen in een gefaciliteerd ontwerpproces, met</a:t>
            </a:r>
            <a:endParaRPr sz="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nl" sz="800" dirty="0">
                <a:solidFill>
                  <a:schemeClr val="dk1"/>
                </a:solidFill>
              </a:rPr>
              <a:t>kennis, instrumenten en interactie met zowel andere bedrijven als ontwerpers. Door de keten te verenigen ontwikkelen we producten en diensten die ontworpen zijn voor een specifieke context én schaalbaar in de markt kunnen worden gezet! </a:t>
            </a:r>
            <a:endParaRPr sz="800" dirty="0">
              <a:solidFill>
                <a:schemeClr val="dk1"/>
              </a:solidFill>
            </a:endParaRPr>
          </a:p>
        </p:txBody>
      </p:sp>
      <p:sp>
        <p:nvSpPr>
          <p:cNvPr id="8" name="Google Shape;84;p15">
            <a:extLst>
              <a:ext uri="{FF2B5EF4-FFF2-40B4-BE49-F238E27FC236}">
                <a16:creationId xmlns:a16="http://schemas.microsoft.com/office/drawing/2014/main" id="{E34D517C-EC68-68AF-7812-DF026EEBF130}"/>
              </a:ext>
            </a:extLst>
          </p:cNvPr>
          <p:cNvSpPr txBox="1"/>
          <p:nvPr/>
        </p:nvSpPr>
        <p:spPr>
          <a:xfrm>
            <a:off x="367103" y="2571750"/>
            <a:ext cx="3961800" cy="4677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0" indent="0">
              <a:lnSpc>
                <a:spcPct val="115000"/>
              </a:lnSpc>
              <a:buNone/>
              <a:defRPr sz="1600" b="1">
                <a:solidFill>
                  <a:srgbClr val="F4D23E"/>
                </a:solidFill>
                <a:latin typeface="Helvetica Neue"/>
                <a:ea typeface="Helvetica Neue"/>
                <a:cs typeface="Helvetica Neue"/>
              </a:defRPr>
            </a:lvl1pPr>
          </a:lstStyle>
          <a:p>
            <a:r>
              <a:rPr lang="nl" dirty="0">
                <a:sym typeface="Helvetica Neue"/>
              </a:rPr>
              <a:t>Over Circo </a:t>
            </a:r>
            <a:endParaRPr dirty="0"/>
          </a:p>
        </p:txBody>
      </p:sp>
      <p:sp>
        <p:nvSpPr>
          <p:cNvPr id="9" name="Google Shape;84;p15">
            <a:extLst>
              <a:ext uri="{FF2B5EF4-FFF2-40B4-BE49-F238E27FC236}">
                <a16:creationId xmlns:a16="http://schemas.microsoft.com/office/drawing/2014/main" id="{F714968E-9AC0-A4FB-3351-8D8C78B7B152}"/>
              </a:ext>
            </a:extLst>
          </p:cNvPr>
          <p:cNvSpPr txBox="1"/>
          <p:nvPr/>
        </p:nvSpPr>
        <p:spPr>
          <a:xfrm>
            <a:off x="4733775" y="201229"/>
            <a:ext cx="3961800"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 sz="1600" b="1" dirty="0">
                <a:solidFill>
                  <a:srgbClr val="FFFFFF"/>
                </a:solidFill>
                <a:latin typeface="Helvetica Neue"/>
                <a:ea typeface="Helvetica Neue"/>
                <a:cs typeface="Helvetica Neue"/>
                <a:sym typeface="Helvetica Neue"/>
              </a:rPr>
              <a:t>Meer informatie</a:t>
            </a:r>
            <a:endParaRPr dirty="0">
              <a:solidFill>
                <a:srgbClr val="FFFFFF"/>
              </a:solidFill>
            </a:endParaRPr>
          </a:p>
        </p:txBody>
      </p:sp>
      <p:sp>
        <p:nvSpPr>
          <p:cNvPr id="10" name="Tekstvak 9">
            <a:extLst>
              <a:ext uri="{FF2B5EF4-FFF2-40B4-BE49-F238E27FC236}">
                <a16:creationId xmlns:a16="http://schemas.microsoft.com/office/drawing/2014/main" id="{5E6CA1D1-3382-A36F-F021-3CC5BDF99934}"/>
              </a:ext>
            </a:extLst>
          </p:cNvPr>
          <p:cNvSpPr txBox="1"/>
          <p:nvPr/>
        </p:nvSpPr>
        <p:spPr>
          <a:xfrm rot="16200000">
            <a:off x="8121836" y="3923992"/>
            <a:ext cx="2280805" cy="153888"/>
          </a:xfrm>
          <a:prstGeom prst="rect">
            <a:avLst/>
          </a:prstGeom>
          <a:noFill/>
        </p:spPr>
        <p:txBody>
          <a:bodyPr wrap="square">
            <a:spAutoFit/>
          </a:bodyPr>
          <a:lstStyle/>
          <a:p>
            <a:r>
              <a:rPr lang="nl-NL" sz="400" dirty="0">
                <a:solidFill>
                  <a:schemeClr val="tx1"/>
                </a:solidFill>
                <a:latin typeface="Arial Narrow" panose="020B0606020202030204" pitchFamily="34" charset="0"/>
              </a:rPr>
              <a:t>LEAFLET CT MKB Green Deal SGB 2023 V02</a:t>
            </a:r>
          </a:p>
        </p:txBody>
      </p:sp>
    </p:spTree>
    <p:extLst>
      <p:ext uri="{BB962C8B-B14F-4D97-AF65-F5344CB8AC3E}">
        <p14:creationId xmlns:p14="http://schemas.microsoft.com/office/powerpoint/2010/main" val="28368590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bo PPT UK Present 16:9">
  <a:themeElements>
    <a:clrScheme name="Rabo 2">
      <a:dk1>
        <a:sysClr val="windowText" lastClr="000000"/>
      </a:dk1>
      <a:lt1>
        <a:sysClr val="window" lastClr="FFFFFF"/>
      </a:lt1>
      <a:dk2>
        <a:srgbClr val="000099"/>
      </a:dk2>
      <a:lt2>
        <a:srgbClr val="EAEAEA"/>
      </a:lt2>
      <a:accent1>
        <a:srgbClr val="000099"/>
      </a:accent1>
      <a:accent2>
        <a:srgbClr val="FD6400"/>
      </a:accent2>
      <a:accent3>
        <a:srgbClr val="90D1E3"/>
      </a:accent3>
      <a:accent4>
        <a:srgbClr val="AB9D70"/>
      </a:accent4>
      <a:accent5>
        <a:srgbClr val="133359"/>
      </a:accent5>
      <a:accent6>
        <a:srgbClr val="80BA27"/>
      </a:accent6>
      <a:hlink>
        <a:srgbClr val="C8009C"/>
      </a:hlink>
      <a:folHlink>
        <a:srgbClr val="5E6A71"/>
      </a:folHlink>
    </a:clrScheme>
    <a:fontScheme name="Rabobank">
      <a:majorFont>
        <a:latin typeface="Myriad for Rabobank Bd It"/>
        <a:ea typeface=""/>
        <a:cs typeface=""/>
      </a:majorFont>
      <a:minorFont>
        <a:latin typeface="Myriad for Rabobank L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AEA"/>
        </a:solidFill>
        <a:ln w="12700" cap="rnd" cmpd="sng" algn="ctr">
          <a:solidFill>
            <a:srgbClr val="EAEAEA"/>
          </a:solidFill>
          <a:prstDash val="solid"/>
        </a:ln>
        <a:effectLst/>
      </a:spPr>
      <a:bodyPr rtlCol="0" anchor="ctr"/>
      <a:lstStyle>
        <a:defPPr algn="ctr">
          <a:defRPr smtClean="0">
            <a:solidFill>
              <a:srgbClr val="5E6A71"/>
            </a:solidFill>
          </a:defRPr>
        </a:defPPr>
      </a:lstStyle>
    </a:spDef>
    <a:lnDef>
      <a:spPr>
        <a:ln w="12700" cap="rnd">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ln w="12700">
          <a:solidFill>
            <a:schemeClr val="accent1"/>
          </a:solidFill>
        </a:ln>
      </a:spPr>
      <a:bodyPr wrap="square" lIns="0" rIns="0" rtlCol="0" anchor="t" anchorCtr="0">
        <a:spAutoFit/>
      </a:bodyPr>
      <a:lstStyle>
        <a:defPPr algn="ctr">
          <a:defRPr smtClean="0">
            <a:solidFill>
              <a:srgbClr val="5E6A71"/>
            </a:solidFill>
          </a:defRPr>
        </a:defPPr>
      </a:lstStyle>
    </a:txDef>
  </a:objectDefaults>
  <a:extraClrSchemeLst/>
  <a:custClrLst>
    <a:custClr name="Pioenroze">
      <a:srgbClr val="C8009C"/>
    </a:custClr>
    <a:custClr name="Granietgrijs">
      <a:srgbClr val="5E6A71"/>
    </a:custClr>
    <a:custClr name="Lippenstiftrood">
      <a:srgbClr val="D6083B"/>
    </a:custClr>
    <a:custClr name="Lichtgrijs">
      <a:srgbClr val="DCDDDE"/>
    </a:custClr>
  </a:custClrLst>
  <a:extLst>
    <a:ext uri="{05A4C25C-085E-4340-85A3-A5531E510DB2}">
      <thm15:themeFamily xmlns:thm15="http://schemas.microsoft.com/office/thememl/2012/main" name="Rabo PPT INT Present 16x9 (SBd fix) (Arial)" id="{12B48053-2311-504D-BC08-BECAABD55194}" vid="{63778C30-812D-3B48-A2E0-08623C3D07DE}"/>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24952F57A98542AC304B72B419D937" ma:contentTypeVersion="16" ma:contentTypeDescription="Een nieuw document maken." ma:contentTypeScope="" ma:versionID="efe9fffa08ee9aa35c4422041a13db9a">
  <xsd:schema xmlns:xsd="http://www.w3.org/2001/XMLSchema" xmlns:xs="http://www.w3.org/2001/XMLSchema" xmlns:p="http://schemas.microsoft.com/office/2006/metadata/properties" xmlns:ns2="efbb4e0f-edf9-4d2b-bded-d49d3d63d4b0" xmlns:ns3="39c883a3-59c1-4a73-bcd3-9c54713bfda4" targetNamespace="http://schemas.microsoft.com/office/2006/metadata/properties" ma:root="true" ma:fieldsID="cc8c633ccf5fb385ac2d6d18f8e74f12" ns2:_="" ns3:_="">
    <xsd:import namespace="efbb4e0f-edf9-4d2b-bded-d49d3d63d4b0"/>
    <xsd:import namespace="39c883a3-59c1-4a73-bcd3-9c54713bfd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b4e0f-edf9-4d2b-bded-d49d3d63d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706a3ca-2ef0-4a7b-a580-fb6bdf1481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c883a3-59c1-4a73-bcd3-9c54713bfda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a3b93127-5bb7-4cad-8094-e531914b1254}" ma:internalName="TaxCatchAll" ma:showField="CatchAllData" ma:web="39c883a3-59c1-4a73-bcd3-9c54713bf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9c883a3-59c1-4a73-bcd3-9c54713bfda4" xsi:nil="true"/>
    <lcf76f155ced4ddcb4097134ff3c332f xmlns="efbb4e0f-edf9-4d2b-bded-d49d3d63d4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FF6817-3E88-4378-9817-08BFBAAEF804}"/>
</file>

<file path=customXml/itemProps2.xml><?xml version="1.0" encoding="utf-8"?>
<ds:datastoreItem xmlns:ds="http://schemas.openxmlformats.org/officeDocument/2006/customXml" ds:itemID="{EEEAF007-676C-4344-8214-DC22ADABD091}">
  <ds:schemaRefs>
    <ds:schemaRef ds:uri="http://schemas.microsoft.com/sharepoint/v3/contenttype/forms"/>
  </ds:schemaRefs>
</ds:datastoreItem>
</file>

<file path=customXml/itemProps3.xml><?xml version="1.0" encoding="utf-8"?>
<ds:datastoreItem xmlns:ds="http://schemas.openxmlformats.org/officeDocument/2006/customXml" ds:itemID="{3F1E39E8-7F91-4F14-9F03-D1330160A97E}">
  <ds:schemaRefs>
    <ds:schemaRef ds:uri="http://purl.org/dc/dcmitype/"/>
    <ds:schemaRef ds:uri="http://schemas.microsoft.com/office/2006/documentManagement/types"/>
    <ds:schemaRef ds:uri="39c883a3-59c1-4a73-bcd3-9c54713bfda4"/>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e1b460a9-448b-45ca-9485-c25587a2823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Diavoorstelling (16:9)</PresentationFormat>
  <Paragraphs>96</Paragraphs>
  <Slides>4</Slides>
  <Notes>4</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4</vt:i4>
      </vt:variant>
    </vt:vector>
  </HeadingPairs>
  <TitlesOfParts>
    <vt:vector size="15" baseType="lpstr">
      <vt:lpstr>Arial</vt:lpstr>
      <vt:lpstr>Arial Narrow</vt:lpstr>
      <vt:lpstr>Calibri</vt:lpstr>
      <vt:lpstr>Helvetica Neue</vt:lpstr>
      <vt:lpstr>Myriad for Rabobank</vt:lpstr>
      <vt:lpstr>Myriad for Rabobank Bd It</vt:lpstr>
      <vt:lpstr>Myriad for Rabobank It</vt:lpstr>
      <vt:lpstr>Myriad for Rabobank Lt</vt:lpstr>
      <vt:lpstr>Myriad for Rabobank SBd</vt:lpstr>
      <vt:lpstr>Office Theme</vt:lpstr>
      <vt:lpstr>Rabo PPT UK Present 16:9</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Hands3</dc:creator>
  <cp:lastModifiedBy>Charles Mevis</cp:lastModifiedBy>
  <cp:revision>9</cp:revision>
  <dcterms:created xsi:type="dcterms:W3CDTF">2019-08-06T10:24:23Z</dcterms:created>
  <dcterms:modified xsi:type="dcterms:W3CDTF">2023-03-01T16:42:17Z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0x010100E924952F57A98542AC304B72B419D937</vt:lpwstr>
  </property>
  <property fmtid="{D5CDD505-2E9C-101B-9397-08002B2CF9AE}" pid="3" name="_dlc_DocIdItemGuid">
    <vt:lpwstr>572546eb-e33c-46fb-93f5-048ff90c2432</vt:lpwstr>
  </property>
  <property fmtid="{D5CDD505-2E9C-101B-9397-08002B2CF9AE}" pid="4" name="MediaServiceImageTags">
    <vt:lpwstr/>
  </property>
  <property fmtid="{D5CDD505-2E9C-101B-9397-08002B2CF9AE}" pid="5" name="xd_ProgID">
    <vt:lpwstr/>
  </property>
  <property fmtid="{D5CDD505-2E9C-101B-9397-08002B2CF9AE}" pid="6" name="_dlc_DocId">
    <vt:lpwstr>LIOF-1246490719-212880</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dlc_DocIdUrl">
    <vt:lpwstr>https://liof.sharepoint.com/_layouts/15/DocIdRedir.aspx?ID=LIOF-1246490719-212880, LIOF-1246490719-212880</vt:lpwstr>
  </property>
  <property fmtid="{D5CDD505-2E9C-101B-9397-08002B2CF9AE}" pid="12" name="xd_Signature">
    <vt:bool>false</vt:bool>
  </property>
</Properties>
</file>